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7" r:id="rId2"/>
    <p:sldId id="265" r:id="rId3"/>
    <p:sldId id="293" r:id="rId4"/>
    <p:sldId id="294" r:id="rId5"/>
    <p:sldId id="295" r:id="rId6"/>
    <p:sldId id="266" r:id="rId7"/>
    <p:sldId id="348" r:id="rId8"/>
    <p:sldId id="349" r:id="rId9"/>
    <p:sldId id="300" r:id="rId10"/>
    <p:sldId id="339" r:id="rId11"/>
    <p:sldId id="340" r:id="rId12"/>
    <p:sldId id="341" r:id="rId13"/>
    <p:sldId id="270" r:id="rId14"/>
    <p:sldId id="273" r:id="rId15"/>
    <p:sldId id="275" r:id="rId16"/>
    <p:sldId id="276" r:id="rId17"/>
    <p:sldId id="267" r:id="rId18"/>
    <p:sldId id="321" r:id="rId19"/>
    <p:sldId id="322" r:id="rId20"/>
    <p:sldId id="354" r:id="rId21"/>
    <p:sldId id="355" r:id="rId22"/>
    <p:sldId id="356" r:id="rId23"/>
    <p:sldId id="357" r:id="rId24"/>
    <p:sldId id="358" r:id="rId25"/>
    <p:sldId id="36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000000"/>
    <a:srgbClr val="C0C0C0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2" autoAdjust="0"/>
    <p:restoredTop sz="87868" autoAdjust="0"/>
  </p:normalViewPr>
  <p:slideViewPr>
    <p:cSldViewPr snapToGrid="0" snapToObjects="1">
      <p:cViewPr varScale="1">
        <p:scale>
          <a:sx n="96" d="100"/>
          <a:sy n="96" d="100"/>
        </p:scale>
        <p:origin x="13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E79F3-21F4-4DC5-8295-C8ADFBDC44C8}" type="doc">
      <dgm:prSet loTypeId="urn:microsoft.com/office/officeart/2005/8/layout/hList7#1" loCatId="list" qsTypeId="urn:microsoft.com/office/officeart/2005/8/quickstyle/simple1" qsCatId="simple" csTypeId="urn:microsoft.com/office/officeart/2005/8/colors/accent3_1" csCatId="accent3" phldr="1"/>
      <dgm:spPr/>
    </dgm:pt>
    <dgm:pt modelId="{84654554-466F-42F5-87A0-3859A9F4EE43}">
      <dgm:prSet phldrT="[Text]" custT="1"/>
      <dgm:spPr>
        <a:solidFill>
          <a:schemeClr val="accent5">
            <a:lumMod val="75000"/>
          </a:schemeClr>
        </a:solidFill>
        <a:ln w="28575">
          <a:solidFill>
            <a:srgbClr val="FFFFFF"/>
          </a:solidFill>
        </a:ln>
      </dgm:spPr>
      <dgm:t>
        <a:bodyPr/>
        <a:lstStyle/>
        <a:p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dirty="0">
              <a:solidFill>
                <a:schemeClr val="bg1"/>
              </a:solidFill>
              <a:latin typeface="Segoe Print" pitchFamily="2" charset="0"/>
            </a:rPr>
            <a:t>Physik</a:t>
          </a:r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endParaRPr lang="de-DE" sz="1600" b="1" dirty="0">
            <a:solidFill>
              <a:schemeClr val="bg1"/>
            </a:solidFill>
            <a:latin typeface="Segoe Print" pitchFamily="2" charset="0"/>
          </a:endParaRPr>
        </a:p>
      </dgm:t>
    </dgm:pt>
    <dgm:pt modelId="{DA01B66F-A61F-4C6F-BB8F-426363DDE83F}" type="parTrans" cxnId="{14F4865C-9A7A-4DC3-BA14-B11E0B519AF5}">
      <dgm:prSet/>
      <dgm:spPr/>
      <dgm:t>
        <a:bodyPr/>
        <a:lstStyle/>
        <a:p>
          <a:endParaRPr lang="de-DE"/>
        </a:p>
      </dgm:t>
    </dgm:pt>
    <dgm:pt modelId="{96EC1B6E-993D-4D3A-8C25-53FB0DFF17F9}" type="sibTrans" cxnId="{14F4865C-9A7A-4DC3-BA14-B11E0B519AF5}">
      <dgm:prSet/>
      <dgm:spPr/>
      <dgm:t>
        <a:bodyPr/>
        <a:lstStyle/>
        <a:p>
          <a:endParaRPr lang="de-DE"/>
        </a:p>
      </dgm:t>
    </dgm:pt>
    <dgm:pt modelId="{5BA8C008-4B42-441A-9806-30791FEF17F8}">
      <dgm:prSet phldrT="[Text]" custT="1"/>
      <dgm:spPr>
        <a:solidFill>
          <a:schemeClr val="accent5">
            <a:lumMod val="75000"/>
          </a:schemeClr>
        </a:solidFill>
        <a:ln w="28575">
          <a:solidFill>
            <a:srgbClr val="FFFFFF"/>
          </a:solidFill>
        </a:ln>
      </dgm:spPr>
      <dgm:t>
        <a:bodyPr/>
        <a:lstStyle/>
        <a:p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dirty="0">
              <a:solidFill>
                <a:schemeClr val="bg1"/>
              </a:solidFill>
              <a:latin typeface="Segoe Print" pitchFamily="2" charset="0"/>
            </a:rPr>
            <a:t>Chemie</a:t>
          </a:r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endParaRPr lang="de-DE" sz="1600" b="1" dirty="0">
            <a:solidFill>
              <a:schemeClr val="bg1"/>
            </a:solidFill>
            <a:latin typeface="Segoe Print" pitchFamily="2" charset="0"/>
          </a:endParaRPr>
        </a:p>
      </dgm:t>
    </dgm:pt>
    <dgm:pt modelId="{CF47B827-19D7-4E65-9E76-E317DAAD6B52}" type="parTrans" cxnId="{5DB07804-21CA-4CD7-A91D-B87BB4708CCA}">
      <dgm:prSet/>
      <dgm:spPr/>
      <dgm:t>
        <a:bodyPr/>
        <a:lstStyle/>
        <a:p>
          <a:endParaRPr lang="de-DE"/>
        </a:p>
      </dgm:t>
    </dgm:pt>
    <dgm:pt modelId="{69E2EBED-B6CC-4C01-AE0A-EF13FCCCFF92}" type="sibTrans" cxnId="{5DB07804-21CA-4CD7-A91D-B87BB4708CCA}">
      <dgm:prSet/>
      <dgm:spPr/>
      <dgm:t>
        <a:bodyPr/>
        <a:lstStyle/>
        <a:p>
          <a:endParaRPr lang="de-DE"/>
        </a:p>
      </dgm:t>
    </dgm:pt>
    <dgm:pt modelId="{2E7C60DF-72C2-4E45-B152-0969F07DB2F8}">
      <dgm:prSet phldrT="[Text]" custT="1"/>
      <dgm:spPr>
        <a:solidFill>
          <a:schemeClr val="accent5">
            <a:lumMod val="75000"/>
          </a:schemeClr>
        </a:solidFill>
        <a:ln w="28575">
          <a:solidFill>
            <a:srgbClr val="FFFFFF"/>
          </a:solidFill>
        </a:ln>
      </dgm:spPr>
      <dgm:t>
        <a:bodyPr/>
        <a:lstStyle/>
        <a:p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dirty="0">
              <a:solidFill>
                <a:schemeClr val="bg1"/>
              </a:solidFill>
              <a:latin typeface="Segoe Print" pitchFamily="2" charset="0"/>
            </a:rPr>
            <a:t>Biologie</a:t>
          </a:r>
        </a:p>
      </dgm:t>
    </dgm:pt>
    <dgm:pt modelId="{71092B3D-3EE5-4EB0-87F9-5C65C1E420F0}" type="parTrans" cxnId="{DFC38CF1-3DC3-4DB2-9999-7D0851EE20FB}">
      <dgm:prSet/>
      <dgm:spPr/>
      <dgm:t>
        <a:bodyPr/>
        <a:lstStyle/>
        <a:p>
          <a:endParaRPr lang="de-DE"/>
        </a:p>
      </dgm:t>
    </dgm:pt>
    <dgm:pt modelId="{6D194265-2765-4B87-A953-491414DAC513}" type="sibTrans" cxnId="{DFC38CF1-3DC3-4DB2-9999-7D0851EE20FB}">
      <dgm:prSet/>
      <dgm:spPr/>
      <dgm:t>
        <a:bodyPr/>
        <a:lstStyle/>
        <a:p>
          <a:endParaRPr lang="de-DE"/>
        </a:p>
      </dgm:t>
    </dgm:pt>
    <dgm:pt modelId="{AE7170B3-23FC-44EB-B35D-C8E718876D71}">
      <dgm:prSet phldrT="[Text]" custT="1"/>
      <dgm:spPr>
        <a:solidFill>
          <a:schemeClr val="accent5">
            <a:lumMod val="75000"/>
          </a:schemeClr>
        </a:solidFill>
        <a:ln w="28575">
          <a:solidFill>
            <a:srgbClr val="FFFFFF"/>
          </a:solidFill>
        </a:ln>
      </dgm:spPr>
      <dgm:t>
        <a:bodyPr/>
        <a:lstStyle/>
        <a:p>
          <a:br>
            <a:rPr lang="de-DE" sz="1600" b="1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dirty="0">
              <a:solidFill>
                <a:schemeClr val="bg1"/>
              </a:solidFill>
              <a:latin typeface="Segoe Print" pitchFamily="2" charset="0"/>
            </a:rPr>
            <a:t>Technik</a:t>
          </a:r>
        </a:p>
        <a:p>
          <a:r>
            <a:rPr lang="de-DE" sz="1600" b="1" dirty="0">
              <a:solidFill>
                <a:schemeClr val="bg1"/>
              </a:solidFill>
              <a:latin typeface="Segoe Print" pitchFamily="2" charset="0"/>
            </a:rPr>
            <a:t>Umwelt</a:t>
          </a:r>
        </a:p>
        <a:p>
          <a:r>
            <a:rPr lang="de-DE" sz="1600" b="1" dirty="0">
              <a:solidFill>
                <a:schemeClr val="bg1"/>
              </a:solidFill>
              <a:latin typeface="Segoe Print" pitchFamily="2" charset="0"/>
            </a:rPr>
            <a:t>Alltag</a:t>
          </a:r>
        </a:p>
      </dgm:t>
    </dgm:pt>
    <dgm:pt modelId="{194BA192-09B7-469D-BD9B-FE93C046BD9B}" type="parTrans" cxnId="{B526808D-A57A-4DBD-A1E2-8CB983CB56C3}">
      <dgm:prSet/>
      <dgm:spPr/>
      <dgm:t>
        <a:bodyPr/>
        <a:lstStyle/>
        <a:p>
          <a:endParaRPr lang="de-DE"/>
        </a:p>
      </dgm:t>
    </dgm:pt>
    <dgm:pt modelId="{9BBD2ABF-5AD5-421D-B236-53BA9F541541}" type="sibTrans" cxnId="{B526808D-A57A-4DBD-A1E2-8CB983CB56C3}">
      <dgm:prSet/>
      <dgm:spPr/>
      <dgm:t>
        <a:bodyPr/>
        <a:lstStyle/>
        <a:p>
          <a:endParaRPr lang="de-DE"/>
        </a:p>
      </dgm:t>
    </dgm:pt>
    <dgm:pt modelId="{956D1D02-87AA-4061-B345-E71999B01E90}" type="pres">
      <dgm:prSet presAssocID="{E96E79F3-21F4-4DC5-8295-C8ADFBDC44C8}" presName="Name0" presStyleCnt="0">
        <dgm:presLayoutVars>
          <dgm:dir/>
          <dgm:resizeHandles val="exact"/>
        </dgm:presLayoutVars>
      </dgm:prSet>
      <dgm:spPr/>
    </dgm:pt>
    <dgm:pt modelId="{0472A581-474F-43EE-8149-22AD57FE1282}" type="pres">
      <dgm:prSet presAssocID="{E96E79F3-21F4-4DC5-8295-C8ADFBDC44C8}" presName="fgShape" presStyleLbl="fgShp" presStyleIdx="0" presStyleCnt="1" custScaleX="103738" custScaleY="125641"/>
      <dgm:spPr>
        <a:solidFill>
          <a:schemeClr val="accent5">
            <a:lumMod val="75000"/>
          </a:schemeClr>
        </a:solidFill>
      </dgm:spPr>
    </dgm:pt>
    <dgm:pt modelId="{4E0947E9-3633-4EA7-8970-014FEC563699}" type="pres">
      <dgm:prSet presAssocID="{E96E79F3-21F4-4DC5-8295-C8ADFBDC44C8}" presName="linComp" presStyleCnt="0"/>
      <dgm:spPr/>
    </dgm:pt>
    <dgm:pt modelId="{79A4EC48-D147-4A65-83B2-1744C96EB6A1}" type="pres">
      <dgm:prSet presAssocID="{84654554-466F-42F5-87A0-3859A9F4EE43}" presName="compNode" presStyleCnt="0"/>
      <dgm:spPr/>
    </dgm:pt>
    <dgm:pt modelId="{39AC5E4B-7304-40BF-A438-26DFF637C014}" type="pres">
      <dgm:prSet presAssocID="{84654554-466F-42F5-87A0-3859A9F4EE43}" presName="bkgdShape" presStyleLbl="node1" presStyleIdx="0" presStyleCnt="4" custLinFactNeighborX="-6491"/>
      <dgm:spPr/>
    </dgm:pt>
    <dgm:pt modelId="{3ED7FC5C-25DD-420C-843E-C9F65A10E3FA}" type="pres">
      <dgm:prSet presAssocID="{84654554-466F-42F5-87A0-3859A9F4EE43}" presName="nodeTx" presStyleLbl="node1" presStyleIdx="0" presStyleCnt="4">
        <dgm:presLayoutVars>
          <dgm:bulletEnabled val="1"/>
        </dgm:presLayoutVars>
      </dgm:prSet>
      <dgm:spPr/>
    </dgm:pt>
    <dgm:pt modelId="{E6534AD0-A07B-43EA-AB5A-2D59E60B604E}" type="pres">
      <dgm:prSet presAssocID="{84654554-466F-42F5-87A0-3859A9F4EE43}" presName="invisiNode" presStyleLbl="node1" presStyleIdx="0" presStyleCnt="4"/>
      <dgm:spPr/>
    </dgm:pt>
    <dgm:pt modelId="{EA250F4F-A5BE-44DC-89A2-31996287AD19}" type="pres">
      <dgm:prSet presAssocID="{84654554-466F-42F5-87A0-3859A9F4EE43}" presName="imagNode" presStyleLbl="fgImgPlace1" presStyleIdx="0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FFFFFF"/>
          </a:solidFill>
        </a:ln>
      </dgm:spPr>
    </dgm:pt>
    <dgm:pt modelId="{935544A6-F975-4E70-BC6A-5DD1B74E0616}" type="pres">
      <dgm:prSet presAssocID="{96EC1B6E-993D-4D3A-8C25-53FB0DFF17F9}" presName="sibTrans" presStyleLbl="sibTrans2D1" presStyleIdx="0" presStyleCnt="0"/>
      <dgm:spPr/>
    </dgm:pt>
    <dgm:pt modelId="{58A2ABE4-779C-42C2-B168-A6BD4F9B3FD0}" type="pres">
      <dgm:prSet presAssocID="{5BA8C008-4B42-441A-9806-30791FEF17F8}" presName="compNode" presStyleCnt="0"/>
      <dgm:spPr/>
    </dgm:pt>
    <dgm:pt modelId="{DC0C36D1-BEDE-47A5-B431-16DFD34F4DF1}" type="pres">
      <dgm:prSet presAssocID="{5BA8C008-4B42-441A-9806-30791FEF17F8}" presName="bkgdShape" presStyleLbl="node1" presStyleIdx="1" presStyleCnt="4" custLinFactNeighborX="2991"/>
      <dgm:spPr/>
    </dgm:pt>
    <dgm:pt modelId="{97987E8D-C6C9-4E6E-B43F-37C246028C44}" type="pres">
      <dgm:prSet presAssocID="{5BA8C008-4B42-441A-9806-30791FEF17F8}" presName="nodeTx" presStyleLbl="node1" presStyleIdx="1" presStyleCnt="4">
        <dgm:presLayoutVars>
          <dgm:bulletEnabled val="1"/>
        </dgm:presLayoutVars>
      </dgm:prSet>
      <dgm:spPr/>
    </dgm:pt>
    <dgm:pt modelId="{80934A3B-2429-4294-A808-E3F85531AF1B}" type="pres">
      <dgm:prSet presAssocID="{5BA8C008-4B42-441A-9806-30791FEF17F8}" presName="invisiNode" presStyleLbl="node1" presStyleIdx="1" presStyleCnt="4"/>
      <dgm:spPr/>
    </dgm:pt>
    <dgm:pt modelId="{C405CBD7-E9A7-4FD0-9AF3-9F1138333CD5}" type="pres">
      <dgm:prSet presAssocID="{5BA8C008-4B42-441A-9806-30791FEF17F8}" presName="imagNode" presStyleLbl="fgImgPlace1" presStyleIdx="1" presStyleCnt="4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FFFFFF"/>
          </a:solidFill>
        </a:ln>
      </dgm:spPr>
    </dgm:pt>
    <dgm:pt modelId="{CEC0A4EB-63C3-468B-8B57-AC82EDB1DF28}" type="pres">
      <dgm:prSet presAssocID="{69E2EBED-B6CC-4C01-AE0A-EF13FCCCFF92}" presName="sibTrans" presStyleLbl="sibTrans2D1" presStyleIdx="0" presStyleCnt="0"/>
      <dgm:spPr/>
    </dgm:pt>
    <dgm:pt modelId="{7CF7DF64-93CC-4591-A41F-94AB926C462F}" type="pres">
      <dgm:prSet presAssocID="{2E7C60DF-72C2-4E45-B152-0969F07DB2F8}" presName="compNode" presStyleCnt="0"/>
      <dgm:spPr/>
    </dgm:pt>
    <dgm:pt modelId="{6406F539-FFA5-48CB-9EDE-45EFB0829C91}" type="pres">
      <dgm:prSet presAssocID="{2E7C60DF-72C2-4E45-B152-0969F07DB2F8}" presName="bkgdShape" presStyleLbl="node1" presStyleIdx="2" presStyleCnt="4"/>
      <dgm:spPr/>
    </dgm:pt>
    <dgm:pt modelId="{EBEDDCC8-7289-409E-8712-5826B6D7E389}" type="pres">
      <dgm:prSet presAssocID="{2E7C60DF-72C2-4E45-B152-0969F07DB2F8}" presName="nodeTx" presStyleLbl="node1" presStyleIdx="2" presStyleCnt="4">
        <dgm:presLayoutVars>
          <dgm:bulletEnabled val="1"/>
        </dgm:presLayoutVars>
      </dgm:prSet>
      <dgm:spPr/>
    </dgm:pt>
    <dgm:pt modelId="{9348E82B-ECFC-4E07-8EAD-E8198AC146C3}" type="pres">
      <dgm:prSet presAssocID="{2E7C60DF-72C2-4E45-B152-0969F07DB2F8}" presName="invisiNode" presStyleLbl="node1" presStyleIdx="2" presStyleCnt="4"/>
      <dgm:spPr/>
    </dgm:pt>
    <dgm:pt modelId="{05050B09-4B2F-47FB-A65E-4933E58A57A7}" type="pres">
      <dgm:prSet presAssocID="{2E7C60DF-72C2-4E45-B152-0969F07DB2F8}" presName="imagNode" presStyleLbl="fgImgPlace1" presStyleIdx="2" presStyleCnt="4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FFFFFF"/>
          </a:solidFill>
        </a:ln>
      </dgm:spPr>
    </dgm:pt>
    <dgm:pt modelId="{884F7D4F-3788-4F69-8A85-64E182CC1C5D}" type="pres">
      <dgm:prSet presAssocID="{6D194265-2765-4B87-A953-491414DAC513}" presName="sibTrans" presStyleLbl="sibTrans2D1" presStyleIdx="0" presStyleCnt="0"/>
      <dgm:spPr/>
    </dgm:pt>
    <dgm:pt modelId="{37560C4E-9115-4DF4-A08E-4CD61C56ED65}" type="pres">
      <dgm:prSet presAssocID="{AE7170B3-23FC-44EB-B35D-C8E718876D71}" presName="compNode" presStyleCnt="0"/>
      <dgm:spPr/>
    </dgm:pt>
    <dgm:pt modelId="{5CF27425-357C-4A00-A7B4-D881C2698C03}" type="pres">
      <dgm:prSet presAssocID="{AE7170B3-23FC-44EB-B35D-C8E718876D71}" presName="bkgdShape" presStyleLbl="node1" presStyleIdx="3" presStyleCnt="4"/>
      <dgm:spPr/>
    </dgm:pt>
    <dgm:pt modelId="{A1BF18A1-4FEF-4DAF-A43A-9EDA4B500455}" type="pres">
      <dgm:prSet presAssocID="{AE7170B3-23FC-44EB-B35D-C8E718876D71}" presName="nodeTx" presStyleLbl="node1" presStyleIdx="3" presStyleCnt="4">
        <dgm:presLayoutVars>
          <dgm:bulletEnabled val="1"/>
        </dgm:presLayoutVars>
      </dgm:prSet>
      <dgm:spPr/>
    </dgm:pt>
    <dgm:pt modelId="{3D2F5B04-7621-4328-AEFD-33E679BA0059}" type="pres">
      <dgm:prSet presAssocID="{AE7170B3-23FC-44EB-B35D-C8E718876D71}" presName="invisiNode" presStyleLbl="node1" presStyleIdx="3" presStyleCnt="4"/>
      <dgm:spPr/>
    </dgm:pt>
    <dgm:pt modelId="{2E2C3EC0-60AC-462A-84A3-C8328DA0F644}" type="pres">
      <dgm:prSet presAssocID="{AE7170B3-23FC-44EB-B35D-C8E718876D71}" presName="imagNode" presStyleLbl="fgImgPlace1" presStyleIdx="3" presStyleCnt="4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FFFFFF"/>
          </a:solidFill>
        </a:ln>
      </dgm:spPr>
    </dgm:pt>
  </dgm:ptLst>
  <dgm:cxnLst>
    <dgm:cxn modelId="{5DB07804-21CA-4CD7-A91D-B87BB4708CCA}" srcId="{E96E79F3-21F4-4DC5-8295-C8ADFBDC44C8}" destId="{5BA8C008-4B42-441A-9806-30791FEF17F8}" srcOrd="1" destOrd="0" parTransId="{CF47B827-19D7-4E65-9E76-E317DAAD6B52}" sibTransId="{69E2EBED-B6CC-4C01-AE0A-EF13FCCCFF92}"/>
    <dgm:cxn modelId="{C6E7DC27-F645-4F60-83DF-194ADE784F3F}" type="presOf" srcId="{5BA8C008-4B42-441A-9806-30791FEF17F8}" destId="{97987E8D-C6C9-4E6E-B43F-37C246028C44}" srcOrd="1" destOrd="0" presId="urn:microsoft.com/office/officeart/2005/8/layout/hList7#1"/>
    <dgm:cxn modelId="{14F4865C-9A7A-4DC3-BA14-B11E0B519AF5}" srcId="{E96E79F3-21F4-4DC5-8295-C8ADFBDC44C8}" destId="{84654554-466F-42F5-87A0-3859A9F4EE43}" srcOrd="0" destOrd="0" parTransId="{DA01B66F-A61F-4C6F-BB8F-426363DDE83F}" sibTransId="{96EC1B6E-993D-4D3A-8C25-53FB0DFF17F9}"/>
    <dgm:cxn modelId="{2A9F5E50-E0A8-443A-9A62-09BDDE013D00}" type="presOf" srcId="{84654554-466F-42F5-87A0-3859A9F4EE43}" destId="{3ED7FC5C-25DD-420C-843E-C9F65A10E3FA}" srcOrd="1" destOrd="0" presId="urn:microsoft.com/office/officeart/2005/8/layout/hList7#1"/>
    <dgm:cxn modelId="{7A9A9E59-6072-4C18-8527-0754EDD234C0}" type="presOf" srcId="{6D194265-2765-4B87-A953-491414DAC513}" destId="{884F7D4F-3788-4F69-8A85-64E182CC1C5D}" srcOrd="0" destOrd="0" presId="urn:microsoft.com/office/officeart/2005/8/layout/hList7#1"/>
    <dgm:cxn modelId="{70506A83-42C3-4286-8933-3F8DC5461784}" type="presOf" srcId="{AE7170B3-23FC-44EB-B35D-C8E718876D71}" destId="{A1BF18A1-4FEF-4DAF-A43A-9EDA4B500455}" srcOrd="1" destOrd="0" presId="urn:microsoft.com/office/officeart/2005/8/layout/hList7#1"/>
    <dgm:cxn modelId="{B526808D-A57A-4DBD-A1E2-8CB983CB56C3}" srcId="{E96E79F3-21F4-4DC5-8295-C8ADFBDC44C8}" destId="{AE7170B3-23FC-44EB-B35D-C8E718876D71}" srcOrd="3" destOrd="0" parTransId="{194BA192-09B7-469D-BD9B-FE93C046BD9B}" sibTransId="{9BBD2ABF-5AD5-421D-B236-53BA9F541541}"/>
    <dgm:cxn modelId="{3CC8E2BA-E60D-4653-80D0-3A83C47C9BF0}" type="presOf" srcId="{2E7C60DF-72C2-4E45-B152-0969F07DB2F8}" destId="{6406F539-FFA5-48CB-9EDE-45EFB0829C91}" srcOrd="0" destOrd="0" presId="urn:microsoft.com/office/officeart/2005/8/layout/hList7#1"/>
    <dgm:cxn modelId="{9E366CC5-50F6-4829-8E0E-C7954891A256}" type="presOf" srcId="{84654554-466F-42F5-87A0-3859A9F4EE43}" destId="{39AC5E4B-7304-40BF-A438-26DFF637C014}" srcOrd="0" destOrd="0" presId="urn:microsoft.com/office/officeart/2005/8/layout/hList7#1"/>
    <dgm:cxn modelId="{5B23B9CA-C11B-475D-9CD2-19EB5830F066}" type="presOf" srcId="{96EC1B6E-993D-4D3A-8C25-53FB0DFF17F9}" destId="{935544A6-F975-4E70-BC6A-5DD1B74E0616}" srcOrd="0" destOrd="0" presId="urn:microsoft.com/office/officeart/2005/8/layout/hList7#1"/>
    <dgm:cxn modelId="{D5F84DDD-3E3D-4C12-9155-BBFF51158637}" type="presOf" srcId="{2E7C60DF-72C2-4E45-B152-0969F07DB2F8}" destId="{EBEDDCC8-7289-409E-8712-5826B6D7E389}" srcOrd="1" destOrd="0" presId="urn:microsoft.com/office/officeart/2005/8/layout/hList7#1"/>
    <dgm:cxn modelId="{A0696ADF-1674-4C8E-A959-87EBA7795BE1}" type="presOf" srcId="{E96E79F3-21F4-4DC5-8295-C8ADFBDC44C8}" destId="{956D1D02-87AA-4061-B345-E71999B01E90}" srcOrd="0" destOrd="0" presId="urn:microsoft.com/office/officeart/2005/8/layout/hList7#1"/>
    <dgm:cxn modelId="{DFC38CF1-3DC3-4DB2-9999-7D0851EE20FB}" srcId="{E96E79F3-21F4-4DC5-8295-C8ADFBDC44C8}" destId="{2E7C60DF-72C2-4E45-B152-0969F07DB2F8}" srcOrd="2" destOrd="0" parTransId="{71092B3D-3EE5-4EB0-87F9-5C65C1E420F0}" sibTransId="{6D194265-2765-4B87-A953-491414DAC513}"/>
    <dgm:cxn modelId="{3BD1FCF4-3312-4853-8ED6-0E1CA96FD86D}" type="presOf" srcId="{69E2EBED-B6CC-4C01-AE0A-EF13FCCCFF92}" destId="{CEC0A4EB-63C3-468B-8B57-AC82EDB1DF28}" srcOrd="0" destOrd="0" presId="urn:microsoft.com/office/officeart/2005/8/layout/hList7#1"/>
    <dgm:cxn modelId="{CCAE2DF8-70A5-43C9-9DD8-940097C12321}" type="presOf" srcId="{5BA8C008-4B42-441A-9806-30791FEF17F8}" destId="{DC0C36D1-BEDE-47A5-B431-16DFD34F4DF1}" srcOrd="0" destOrd="0" presId="urn:microsoft.com/office/officeart/2005/8/layout/hList7#1"/>
    <dgm:cxn modelId="{E8D422FC-4EA2-49F9-8BE8-2FE3585B151D}" type="presOf" srcId="{AE7170B3-23FC-44EB-B35D-C8E718876D71}" destId="{5CF27425-357C-4A00-A7B4-D881C2698C03}" srcOrd="0" destOrd="0" presId="urn:microsoft.com/office/officeart/2005/8/layout/hList7#1"/>
    <dgm:cxn modelId="{72373BFD-5B0A-4BB6-8378-5EA587F106E1}" type="presParOf" srcId="{956D1D02-87AA-4061-B345-E71999B01E90}" destId="{0472A581-474F-43EE-8149-22AD57FE1282}" srcOrd="0" destOrd="0" presId="urn:microsoft.com/office/officeart/2005/8/layout/hList7#1"/>
    <dgm:cxn modelId="{45C1858D-12F4-4A73-BDC1-B424364EEFD1}" type="presParOf" srcId="{956D1D02-87AA-4061-B345-E71999B01E90}" destId="{4E0947E9-3633-4EA7-8970-014FEC563699}" srcOrd="1" destOrd="0" presId="urn:microsoft.com/office/officeart/2005/8/layout/hList7#1"/>
    <dgm:cxn modelId="{90CDC297-DD92-41DC-86BC-63318DDAF582}" type="presParOf" srcId="{4E0947E9-3633-4EA7-8970-014FEC563699}" destId="{79A4EC48-D147-4A65-83B2-1744C96EB6A1}" srcOrd="0" destOrd="0" presId="urn:microsoft.com/office/officeart/2005/8/layout/hList7#1"/>
    <dgm:cxn modelId="{40A1A0DD-17CC-4918-B35D-6918FAA48EDC}" type="presParOf" srcId="{79A4EC48-D147-4A65-83B2-1744C96EB6A1}" destId="{39AC5E4B-7304-40BF-A438-26DFF637C014}" srcOrd="0" destOrd="0" presId="urn:microsoft.com/office/officeart/2005/8/layout/hList7#1"/>
    <dgm:cxn modelId="{D9D1D038-F6D9-4534-91BC-5D76FF6E88F4}" type="presParOf" srcId="{79A4EC48-D147-4A65-83B2-1744C96EB6A1}" destId="{3ED7FC5C-25DD-420C-843E-C9F65A10E3FA}" srcOrd="1" destOrd="0" presId="urn:microsoft.com/office/officeart/2005/8/layout/hList7#1"/>
    <dgm:cxn modelId="{DBCF391E-F6A2-488B-84A5-63AA94AA6CC6}" type="presParOf" srcId="{79A4EC48-D147-4A65-83B2-1744C96EB6A1}" destId="{E6534AD0-A07B-43EA-AB5A-2D59E60B604E}" srcOrd="2" destOrd="0" presId="urn:microsoft.com/office/officeart/2005/8/layout/hList7#1"/>
    <dgm:cxn modelId="{BC87826E-9FF7-4CFB-AA3F-9D5C7AAF65AF}" type="presParOf" srcId="{79A4EC48-D147-4A65-83B2-1744C96EB6A1}" destId="{EA250F4F-A5BE-44DC-89A2-31996287AD19}" srcOrd="3" destOrd="0" presId="urn:microsoft.com/office/officeart/2005/8/layout/hList7#1"/>
    <dgm:cxn modelId="{994AAF8B-D200-4EBA-AEA3-8F5BDA50C78C}" type="presParOf" srcId="{4E0947E9-3633-4EA7-8970-014FEC563699}" destId="{935544A6-F975-4E70-BC6A-5DD1B74E0616}" srcOrd="1" destOrd="0" presId="urn:microsoft.com/office/officeart/2005/8/layout/hList7#1"/>
    <dgm:cxn modelId="{A94854D1-4CC9-48E4-8F75-070456F6D034}" type="presParOf" srcId="{4E0947E9-3633-4EA7-8970-014FEC563699}" destId="{58A2ABE4-779C-42C2-B168-A6BD4F9B3FD0}" srcOrd="2" destOrd="0" presId="urn:microsoft.com/office/officeart/2005/8/layout/hList7#1"/>
    <dgm:cxn modelId="{76410A19-2B9D-42CC-A876-FBC4E22606BF}" type="presParOf" srcId="{58A2ABE4-779C-42C2-B168-A6BD4F9B3FD0}" destId="{DC0C36D1-BEDE-47A5-B431-16DFD34F4DF1}" srcOrd="0" destOrd="0" presId="urn:microsoft.com/office/officeart/2005/8/layout/hList7#1"/>
    <dgm:cxn modelId="{80144870-4981-4A3B-939A-C0A8935D3A5A}" type="presParOf" srcId="{58A2ABE4-779C-42C2-B168-A6BD4F9B3FD0}" destId="{97987E8D-C6C9-4E6E-B43F-37C246028C44}" srcOrd="1" destOrd="0" presId="urn:microsoft.com/office/officeart/2005/8/layout/hList7#1"/>
    <dgm:cxn modelId="{38208F0A-0BE5-41D7-9220-862305D3DEAB}" type="presParOf" srcId="{58A2ABE4-779C-42C2-B168-A6BD4F9B3FD0}" destId="{80934A3B-2429-4294-A808-E3F85531AF1B}" srcOrd="2" destOrd="0" presId="urn:microsoft.com/office/officeart/2005/8/layout/hList7#1"/>
    <dgm:cxn modelId="{446F4813-6B79-4D3F-9E88-335B4355A102}" type="presParOf" srcId="{58A2ABE4-779C-42C2-B168-A6BD4F9B3FD0}" destId="{C405CBD7-E9A7-4FD0-9AF3-9F1138333CD5}" srcOrd="3" destOrd="0" presId="urn:microsoft.com/office/officeart/2005/8/layout/hList7#1"/>
    <dgm:cxn modelId="{5E55B6AE-28FB-4B21-AD1A-0E77B7327C5D}" type="presParOf" srcId="{4E0947E9-3633-4EA7-8970-014FEC563699}" destId="{CEC0A4EB-63C3-468B-8B57-AC82EDB1DF28}" srcOrd="3" destOrd="0" presId="urn:microsoft.com/office/officeart/2005/8/layout/hList7#1"/>
    <dgm:cxn modelId="{F3AE1877-A230-4E10-A114-593784A0174C}" type="presParOf" srcId="{4E0947E9-3633-4EA7-8970-014FEC563699}" destId="{7CF7DF64-93CC-4591-A41F-94AB926C462F}" srcOrd="4" destOrd="0" presId="urn:microsoft.com/office/officeart/2005/8/layout/hList7#1"/>
    <dgm:cxn modelId="{1FD6A825-D8DB-4B0F-9944-9F7F65C1ACCF}" type="presParOf" srcId="{7CF7DF64-93CC-4591-A41F-94AB926C462F}" destId="{6406F539-FFA5-48CB-9EDE-45EFB0829C91}" srcOrd="0" destOrd="0" presId="urn:microsoft.com/office/officeart/2005/8/layout/hList7#1"/>
    <dgm:cxn modelId="{5CD5E009-496C-44AE-8AAB-0DFBA9867E7E}" type="presParOf" srcId="{7CF7DF64-93CC-4591-A41F-94AB926C462F}" destId="{EBEDDCC8-7289-409E-8712-5826B6D7E389}" srcOrd="1" destOrd="0" presId="urn:microsoft.com/office/officeart/2005/8/layout/hList7#1"/>
    <dgm:cxn modelId="{867B8CF4-A569-4BEA-818F-F082989303B8}" type="presParOf" srcId="{7CF7DF64-93CC-4591-A41F-94AB926C462F}" destId="{9348E82B-ECFC-4E07-8EAD-E8198AC146C3}" srcOrd="2" destOrd="0" presId="urn:microsoft.com/office/officeart/2005/8/layout/hList7#1"/>
    <dgm:cxn modelId="{0C1A7931-3BDC-45DF-BAFA-C67195DDD7E5}" type="presParOf" srcId="{7CF7DF64-93CC-4591-A41F-94AB926C462F}" destId="{05050B09-4B2F-47FB-A65E-4933E58A57A7}" srcOrd="3" destOrd="0" presId="urn:microsoft.com/office/officeart/2005/8/layout/hList7#1"/>
    <dgm:cxn modelId="{869EF2C3-F6AC-47E9-B343-A166CA6BB73C}" type="presParOf" srcId="{4E0947E9-3633-4EA7-8970-014FEC563699}" destId="{884F7D4F-3788-4F69-8A85-64E182CC1C5D}" srcOrd="5" destOrd="0" presId="urn:microsoft.com/office/officeart/2005/8/layout/hList7#1"/>
    <dgm:cxn modelId="{E58DABE9-B287-4FF6-9BDC-9CA682A96F1D}" type="presParOf" srcId="{4E0947E9-3633-4EA7-8970-014FEC563699}" destId="{37560C4E-9115-4DF4-A08E-4CD61C56ED65}" srcOrd="6" destOrd="0" presId="urn:microsoft.com/office/officeart/2005/8/layout/hList7#1"/>
    <dgm:cxn modelId="{5FCABE81-FE9B-4558-AAD5-63900C1B39A8}" type="presParOf" srcId="{37560C4E-9115-4DF4-A08E-4CD61C56ED65}" destId="{5CF27425-357C-4A00-A7B4-D881C2698C03}" srcOrd="0" destOrd="0" presId="urn:microsoft.com/office/officeart/2005/8/layout/hList7#1"/>
    <dgm:cxn modelId="{23673D10-0628-4740-A803-AA665C1639DC}" type="presParOf" srcId="{37560C4E-9115-4DF4-A08E-4CD61C56ED65}" destId="{A1BF18A1-4FEF-4DAF-A43A-9EDA4B500455}" srcOrd="1" destOrd="0" presId="urn:microsoft.com/office/officeart/2005/8/layout/hList7#1"/>
    <dgm:cxn modelId="{F2230199-F76F-4A2E-AB1F-9A186237B351}" type="presParOf" srcId="{37560C4E-9115-4DF4-A08E-4CD61C56ED65}" destId="{3D2F5B04-7621-4328-AEFD-33E679BA0059}" srcOrd="2" destOrd="0" presId="urn:microsoft.com/office/officeart/2005/8/layout/hList7#1"/>
    <dgm:cxn modelId="{0198FBC3-B5A6-409E-8E8E-084DC7D9CAFF}" type="presParOf" srcId="{37560C4E-9115-4DF4-A08E-4CD61C56ED65}" destId="{2E2C3EC0-60AC-462A-84A3-C8328DA0F64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09987-8678-4095-BB49-F8BA27F08AA5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de-DE"/>
        </a:p>
      </dgm:t>
    </dgm:pt>
    <dgm:pt modelId="{56E1C2F1-9038-431E-8C07-97346C0F53C1}">
      <dgm:prSet phldrT="[Text]"/>
      <dgm:spPr/>
      <dgm:t>
        <a:bodyPr/>
        <a:lstStyle/>
        <a:p>
          <a:r>
            <a: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Energie</a:t>
          </a:r>
        </a:p>
      </dgm:t>
    </dgm:pt>
    <dgm:pt modelId="{9F7C8549-0C11-419A-8B7C-5F091AAD638B}" type="parTrans" cxnId="{FF48E867-B82C-4BC9-AC10-5C81535EEB4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9C2C4E5-594B-49CD-90C0-5B5D51DF4583}" type="sibTrans" cxnId="{FF48E867-B82C-4BC9-AC10-5C81535EEB4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F3846D2-7DE8-45B5-9036-7269507D8825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„Licht, Feuer, Brände und Explosionen“</a:t>
          </a:r>
        </a:p>
      </dgm:t>
    </dgm:pt>
    <dgm:pt modelId="{11164AF4-1B1E-4A92-BFD1-BFB2863FB245}" type="parTrans" cxnId="{1AA7AB4B-3506-4D04-B51F-93057AEE380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DFB4CCE-28D7-4CC9-A779-AA26BD01AFE5}" type="sibTrans" cxnId="{1AA7AB4B-3506-4D04-B51F-93057AEE380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DBC8749-DB76-49B0-892F-A50E885DCB11}">
      <dgm:prSet phldrT="[Text]"/>
      <dgm:spPr/>
      <dgm:t>
        <a:bodyPr/>
        <a:lstStyle/>
        <a:p>
          <a:r>
            <a: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MINT in meinem Alltag</a:t>
          </a:r>
        </a:p>
      </dgm:t>
    </dgm:pt>
    <dgm:pt modelId="{459C6BE2-9B90-496E-ADFE-31BC81F7B5F2}" type="parTrans" cxnId="{60F1BF06-75D1-438A-92DA-653B8E26ADE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3DC5535-1197-4AB9-855B-9F9BD06E7814}" type="sibTrans" cxnId="{60F1BF06-75D1-438A-92DA-653B8E26ADE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6016E4F-8689-4CE0-A2D9-E1BC41661616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Waschmittel und Seifen</a:t>
          </a:r>
        </a:p>
      </dgm:t>
    </dgm:pt>
    <dgm:pt modelId="{B6885F53-855C-4B80-A097-B884BEAB7B51}" type="parTrans" cxnId="{00C13CE7-62D6-4E32-8F1A-C3AE815F3F3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87C9135-D661-424D-A1AE-8E4C1592FF84}" type="sibTrans" cxnId="{00C13CE7-62D6-4E32-8F1A-C3AE815F3F3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ADA47A7-D0F5-4EEE-BF9C-B821EC523CAE}">
      <dgm:prSet phldrT="[Text]"/>
      <dgm:spPr/>
      <dgm:t>
        <a:bodyPr/>
        <a:lstStyle/>
        <a:p>
          <a:r>
            <a: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Lebensmittel </a:t>
          </a:r>
        </a:p>
      </dgm:t>
    </dgm:pt>
    <dgm:pt modelId="{BA673911-12B4-45CE-B635-B92C24FDB6D7}" type="parTrans" cxnId="{780C9468-A9B9-4E9F-ADD3-3392C59366A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268A9B3-B113-42CC-8171-2360B224A001}" type="sibTrans" cxnId="{780C9468-A9B9-4E9F-ADD3-3392C59366A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8BDEEE7-2691-4412-8463-372325BEFCD7}">
      <dgm:prSet phldrT="[Text]"/>
      <dgm:spPr/>
      <dgm:t>
        <a:bodyPr/>
        <a:lstStyle/>
        <a:p>
          <a:r>
            <a: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Wunder der Welt</a:t>
          </a:r>
        </a:p>
      </dgm:t>
    </dgm:pt>
    <dgm:pt modelId="{DBA91851-9950-45FD-923D-2431DB4E2C2B}" type="parTrans" cxnId="{509E0BE7-3FF7-4B68-B204-768B046FA3F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CD14A33-4931-4B6A-A6F0-978553E4AF0C}" type="sibTrans" cxnId="{509E0BE7-3FF7-4B68-B204-768B046FA3F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BF790FE-0B49-4FE8-84A1-6EF43ECF943E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Alchemie</a:t>
          </a:r>
        </a:p>
      </dgm:t>
    </dgm:pt>
    <dgm:pt modelId="{617FF98D-0EA2-4E05-9AAE-8E2D67761F77}" type="parTrans" cxnId="{07E645B8-7E81-4C30-AB66-5C96C7774DE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37AD1D5-6344-4D6B-BDFF-0A5DB4FECF4C}" type="sibTrans" cxnId="{07E645B8-7E81-4C30-AB66-5C96C7774DE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8816940-F607-41CE-BFB3-176E2DE8E76F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Wie werden Lebensmittel „hergestellt“?</a:t>
          </a:r>
        </a:p>
      </dgm:t>
    </dgm:pt>
    <dgm:pt modelId="{289C3724-1B7C-4C15-9EA0-6CAE6DEA57C0}" type="parTrans" cxnId="{C68A5331-EB56-454E-BDBA-0DF1C00FFE1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364AC34-22D7-42BC-A4CD-3F8DFC82E29C}" type="sibTrans" cxnId="{C68A5331-EB56-454E-BDBA-0DF1C00FFE1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EA075BA-8D83-425E-835B-B58D2BB02389}">
      <dgm:prSet phldrT="[Text]"/>
      <dgm:spPr/>
      <dgm:t>
        <a:bodyPr/>
        <a:lstStyle/>
        <a:p>
          <a:r>
            <a: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Mein Körper und ich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55018B-7C02-4BE2-9EBD-3D8C2C781E2A}" type="parTrans" cxnId="{80EEC8CA-FF19-443D-AED5-8D3F7477363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82BEF5E-2821-443F-82F9-F5A32ACF7DFE}" type="sibTrans" cxnId="{80EEC8CA-FF19-443D-AED5-8D3F7477363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7BF2B2E-AA2B-444E-AC63-534E95E71DAE}">
      <dgm:prSet custT="1"/>
      <dgm:spPr/>
      <dgm:t>
        <a:bodyPr/>
        <a:lstStyle/>
        <a:p>
          <a:pPr marL="0" indent="0" defTabSz="360000"/>
          <a:r>
            <a:rPr lang="de-DE" sz="1400" dirty="0"/>
            <a:t>Gesunde Ernährung, ausgewogene Ernährung</a:t>
          </a:r>
        </a:p>
      </dgm:t>
    </dgm:pt>
    <dgm:pt modelId="{6C790727-0901-4E39-8934-A2CAEC585CF4}" type="parTrans" cxnId="{F844AE71-39C7-441F-AD88-7DF7DB5FCF0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59046A5-83FD-4C90-833E-74CE81D22D8C}" type="sibTrans" cxnId="{F844AE71-39C7-441F-AD88-7DF7DB5FCF0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6F48CB3-2FBD-487E-B124-02C9AF5E0FFA}">
      <dgm:prSet custT="1"/>
      <dgm:spPr/>
      <dgm:t>
        <a:bodyPr/>
        <a:lstStyle/>
        <a:p>
          <a:pPr marL="0" indent="0" defTabSz="360000"/>
          <a:r>
            <a:rPr lang="de-DE" sz="1400" dirty="0"/>
            <a:t>Optik</a:t>
          </a:r>
        </a:p>
      </dgm:t>
    </dgm:pt>
    <dgm:pt modelId="{37B34444-7AC3-43B7-AB25-62051BB0D379}" type="parTrans" cxnId="{E8ED8ADB-D129-4174-BD24-BFB1C85743C2}">
      <dgm:prSet/>
      <dgm:spPr/>
      <dgm:t>
        <a:bodyPr/>
        <a:lstStyle/>
        <a:p>
          <a:endParaRPr lang="de-DE"/>
        </a:p>
      </dgm:t>
    </dgm:pt>
    <dgm:pt modelId="{2EB9A180-A074-49A8-9723-BBEE1817E37D}" type="sibTrans" cxnId="{E8ED8ADB-D129-4174-BD24-BFB1C85743C2}">
      <dgm:prSet/>
      <dgm:spPr/>
      <dgm:t>
        <a:bodyPr/>
        <a:lstStyle/>
        <a:p>
          <a:endParaRPr lang="de-DE"/>
        </a:p>
      </dgm:t>
    </dgm:pt>
    <dgm:pt modelId="{890DE403-F005-1648-ADC6-1F69A09377D2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"Rund um die Milch"</a:t>
          </a:r>
        </a:p>
      </dgm:t>
    </dgm:pt>
    <dgm:pt modelId="{37A5666A-90AD-5346-9207-86FBF1DD1B6C}" type="parTrans" cxnId="{AC3537EF-8EFE-8041-9780-4A348F8632CF}">
      <dgm:prSet/>
      <dgm:spPr/>
      <dgm:t>
        <a:bodyPr/>
        <a:lstStyle/>
        <a:p>
          <a:endParaRPr lang="de-DE"/>
        </a:p>
      </dgm:t>
    </dgm:pt>
    <dgm:pt modelId="{1FFE2970-DF07-6D41-8756-931B3589973E}" type="sibTrans" cxnId="{AC3537EF-8EFE-8041-9780-4A348F8632CF}">
      <dgm:prSet/>
      <dgm:spPr/>
      <dgm:t>
        <a:bodyPr/>
        <a:lstStyle/>
        <a:p>
          <a:endParaRPr lang="de-DE"/>
        </a:p>
      </dgm:t>
    </dgm:pt>
    <dgm:pt modelId="{30CC06B8-A91B-A64D-BD65-218E361E9ACA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Farbstoffe/ Fluoreszenz</a:t>
          </a:r>
        </a:p>
      </dgm:t>
    </dgm:pt>
    <dgm:pt modelId="{FA84EAED-6BDC-2249-8FBC-F602DB6E62FB}" type="parTrans" cxnId="{7D34DF45-30F4-2F4C-BBE4-50030F0EA1DA}">
      <dgm:prSet/>
      <dgm:spPr/>
      <dgm:t>
        <a:bodyPr/>
        <a:lstStyle/>
        <a:p>
          <a:endParaRPr lang="de-DE"/>
        </a:p>
      </dgm:t>
    </dgm:pt>
    <dgm:pt modelId="{4BBAF131-704C-C24C-A782-21B60183F50C}" type="sibTrans" cxnId="{7D34DF45-30F4-2F4C-BBE4-50030F0EA1DA}">
      <dgm:prSet/>
      <dgm:spPr/>
      <dgm:t>
        <a:bodyPr/>
        <a:lstStyle/>
        <a:p>
          <a:endParaRPr lang="de-DE"/>
        </a:p>
      </dgm:t>
    </dgm:pt>
    <dgm:pt modelId="{F92EC327-5CBD-DF49-9BFC-663D81F004D5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„Wunderversuche“</a:t>
          </a:r>
        </a:p>
      </dgm:t>
    </dgm:pt>
    <dgm:pt modelId="{EF2C5FA7-0259-3444-A2BA-D7BB97401668}" type="parTrans" cxnId="{984EF07A-5EB1-3E49-8EA1-B12E0049A642}">
      <dgm:prSet/>
      <dgm:spPr/>
      <dgm:t>
        <a:bodyPr/>
        <a:lstStyle/>
        <a:p>
          <a:endParaRPr lang="de-DE"/>
        </a:p>
      </dgm:t>
    </dgm:pt>
    <dgm:pt modelId="{9C714828-DEB1-CD4E-87B0-5944F040928D}" type="sibTrans" cxnId="{984EF07A-5EB1-3E49-8EA1-B12E0049A642}">
      <dgm:prSet/>
      <dgm:spPr/>
      <dgm:t>
        <a:bodyPr/>
        <a:lstStyle/>
        <a:p>
          <a:endParaRPr lang="de-DE"/>
        </a:p>
      </dgm:t>
    </dgm:pt>
    <dgm:pt modelId="{A7EDDA0C-230E-F240-9058-E2906F5E4E1C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Chemie und Umwelt =&gt; „</a:t>
          </a:r>
          <a:r>
            <a:rPr lang="de-DE" sz="1400" dirty="0" err="1"/>
            <a:t>EnRoads</a:t>
          </a:r>
          <a:r>
            <a:rPr lang="de-DE" sz="1400" dirty="0"/>
            <a:t>-Programm“</a:t>
          </a:r>
        </a:p>
      </dgm:t>
    </dgm:pt>
    <dgm:pt modelId="{BED7E69F-FB0B-EB4E-AE16-A44CFEF154DE}" type="parTrans" cxnId="{076FCBB0-22BC-B846-AD01-EF8508060243}">
      <dgm:prSet/>
      <dgm:spPr/>
      <dgm:t>
        <a:bodyPr/>
        <a:lstStyle/>
        <a:p>
          <a:endParaRPr lang="de-DE"/>
        </a:p>
      </dgm:t>
    </dgm:pt>
    <dgm:pt modelId="{99E0E38F-0370-D647-907D-D91B39B5F9D0}" type="sibTrans" cxnId="{076FCBB0-22BC-B846-AD01-EF8508060243}">
      <dgm:prSet/>
      <dgm:spPr/>
      <dgm:t>
        <a:bodyPr/>
        <a:lstStyle/>
        <a:p>
          <a:endParaRPr lang="de-DE"/>
        </a:p>
      </dgm:t>
    </dgm:pt>
    <dgm:pt modelId="{F03AB15B-3618-6641-A46D-F99F84CC3F69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Elektrizität</a:t>
          </a:r>
        </a:p>
      </dgm:t>
    </dgm:pt>
    <dgm:pt modelId="{8646AD89-ACC7-9B4F-8DCF-3AE1987E6FB7}" type="parTrans" cxnId="{16F7F834-1C68-6D4A-B632-B141DA98874E}">
      <dgm:prSet/>
      <dgm:spPr/>
      <dgm:t>
        <a:bodyPr/>
        <a:lstStyle/>
        <a:p>
          <a:endParaRPr lang="de-DE"/>
        </a:p>
      </dgm:t>
    </dgm:pt>
    <dgm:pt modelId="{2F7FBC21-FB9D-D240-8323-1643B2393207}" type="sibTrans" cxnId="{16F7F834-1C68-6D4A-B632-B141DA98874E}">
      <dgm:prSet/>
      <dgm:spPr/>
      <dgm:t>
        <a:bodyPr/>
        <a:lstStyle/>
        <a:p>
          <a:endParaRPr lang="de-DE"/>
        </a:p>
      </dgm:t>
    </dgm:pt>
    <dgm:pt modelId="{C7E17531-A7D5-BF48-AFE2-712471A0EBB8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Kosmetik</a:t>
          </a:r>
        </a:p>
      </dgm:t>
    </dgm:pt>
    <dgm:pt modelId="{CA2E2441-0EAF-D64B-963F-42AE6457DBD7}" type="parTrans" cxnId="{C2B73C52-A976-FA48-B4B9-9EA15BC784C8}">
      <dgm:prSet/>
      <dgm:spPr/>
      <dgm:t>
        <a:bodyPr/>
        <a:lstStyle/>
        <a:p>
          <a:endParaRPr lang="de-DE"/>
        </a:p>
      </dgm:t>
    </dgm:pt>
    <dgm:pt modelId="{519F4044-4275-934D-9FF2-570BDE50F453}" type="sibTrans" cxnId="{C2B73C52-A976-FA48-B4B9-9EA15BC784C8}">
      <dgm:prSet/>
      <dgm:spPr/>
      <dgm:t>
        <a:bodyPr/>
        <a:lstStyle/>
        <a:p>
          <a:endParaRPr lang="de-DE"/>
        </a:p>
      </dgm:t>
    </dgm:pt>
    <dgm:pt modelId="{A6E627D6-C192-FE42-A93C-694B2515C665}">
      <dgm:prSet phldrT="[Text]" custT="1"/>
      <dgm:spPr/>
      <dgm:t>
        <a:bodyPr/>
        <a:lstStyle/>
        <a:p>
          <a:pPr marL="0" indent="0" defTabSz="360000"/>
          <a:r>
            <a:rPr lang="de-DE" sz="1400" dirty="0"/>
            <a:t>Die Welt der Nährstoffe</a:t>
          </a:r>
        </a:p>
      </dgm:t>
    </dgm:pt>
    <dgm:pt modelId="{0D9621A8-C2C2-AB48-A126-4C6F2CF37564}" type="parTrans" cxnId="{514A60C2-D3A1-3F47-A8A2-176752634EC7}">
      <dgm:prSet/>
      <dgm:spPr/>
      <dgm:t>
        <a:bodyPr/>
        <a:lstStyle/>
        <a:p>
          <a:endParaRPr lang="de-DE"/>
        </a:p>
      </dgm:t>
    </dgm:pt>
    <dgm:pt modelId="{42C3EBF3-6F12-E345-8698-E940FA414282}" type="sibTrans" cxnId="{514A60C2-D3A1-3F47-A8A2-176752634EC7}">
      <dgm:prSet/>
      <dgm:spPr/>
      <dgm:t>
        <a:bodyPr/>
        <a:lstStyle/>
        <a:p>
          <a:endParaRPr lang="de-DE"/>
        </a:p>
      </dgm:t>
    </dgm:pt>
    <dgm:pt modelId="{8FB2DBBC-74CD-5A43-9CCE-38D38BE4480C}">
      <dgm:prSet custT="1"/>
      <dgm:spPr/>
      <dgm:t>
        <a:bodyPr/>
        <a:lstStyle/>
        <a:p>
          <a:pPr marL="0" indent="0" defTabSz="360000"/>
          <a:r>
            <a:rPr lang="de-DE" sz="1400" dirty="0"/>
            <a:t>Akustik</a:t>
          </a:r>
        </a:p>
      </dgm:t>
    </dgm:pt>
    <dgm:pt modelId="{FB45492C-6F02-3941-828F-AF942B993476}" type="parTrans" cxnId="{5340AF33-B579-474F-A0DA-B950AE4342FB}">
      <dgm:prSet/>
      <dgm:spPr/>
      <dgm:t>
        <a:bodyPr/>
        <a:lstStyle/>
        <a:p>
          <a:endParaRPr lang="de-DE"/>
        </a:p>
      </dgm:t>
    </dgm:pt>
    <dgm:pt modelId="{5A6A58BC-7D7B-344C-9FA7-9B8583A56743}" type="sibTrans" cxnId="{5340AF33-B579-474F-A0DA-B950AE4342FB}">
      <dgm:prSet/>
      <dgm:spPr/>
      <dgm:t>
        <a:bodyPr/>
        <a:lstStyle/>
        <a:p>
          <a:endParaRPr lang="de-DE"/>
        </a:p>
      </dgm:t>
    </dgm:pt>
    <dgm:pt modelId="{2265DF31-E6F1-400E-BD5A-0C0DE86396C7}" type="pres">
      <dgm:prSet presAssocID="{13F09987-8678-4095-BB49-F8BA27F08AA5}" presName="Name0" presStyleCnt="0">
        <dgm:presLayoutVars>
          <dgm:dir/>
          <dgm:animLvl val="lvl"/>
          <dgm:resizeHandles val="exact"/>
        </dgm:presLayoutVars>
      </dgm:prSet>
      <dgm:spPr/>
    </dgm:pt>
    <dgm:pt modelId="{1A3582CB-A0B4-44F4-9114-B08EB0FD6A8D}" type="pres">
      <dgm:prSet presAssocID="{38BDEEE7-2691-4412-8463-372325BEFCD7}" presName="linNode" presStyleCnt="0"/>
      <dgm:spPr/>
    </dgm:pt>
    <dgm:pt modelId="{28280B10-883A-431B-B13B-9BBAD685E8C5}" type="pres">
      <dgm:prSet presAssocID="{38BDEEE7-2691-4412-8463-372325BEFCD7}" presName="parentText" presStyleLbl="node1" presStyleIdx="0" presStyleCnt="5" custScaleX="82270" custLinFactNeighborX="-4630">
        <dgm:presLayoutVars>
          <dgm:chMax val="1"/>
          <dgm:bulletEnabled val="1"/>
        </dgm:presLayoutVars>
      </dgm:prSet>
      <dgm:spPr/>
    </dgm:pt>
    <dgm:pt modelId="{66E5DED2-D7FC-4055-8A02-B3BEE6954CA3}" type="pres">
      <dgm:prSet presAssocID="{38BDEEE7-2691-4412-8463-372325BEFCD7}" presName="descendantText" presStyleLbl="alignAccFollowNode1" presStyleIdx="0" presStyleCnt="5" custScaleX="109574" custLinFactNeighborX="-3234">
        <dgm:presLayoutVars>
          <dgm:bulletEnabled val="1"/>
        </dgm:presLayoutVars>
      </dgm:prSet>
      <dgm:spPr/>
    </dgm:pt>
    <dgm:pt modelId="{99B54274-38C8-4E92-AB62-5CA58DCA2179}" type="pres">
      <dgm:prSet presAssocID="{7CD14A33-4931-4B6A-A6F0-978553E4AF0C}" presName="sp" presStyleCnt="0"/>
      <dgm:spPr/>
    </dgm:pt>
    <dgm:pt modelId="{A1FE2950-DB09-4E73-8FAF-1B32542485CD}" type="pres">
      <dgm:prSet presAssocID="{56E1C2F1-9038-431E-8C07-97346C0F53C1}" presName="linNode" presStyleCnt="0"/>
      <dgm:spPr/>
    </dgm:pt>
    <dgm:pt modelId="{8319EB6C-0A03-4082-B1AD-37A3EFCD0F0B}" type="pres">
      <dgm:prSet presAssocID="{56E1C2F1-9038-431E-8C07-97346C0F53C1}" presName="parentText" presStyleLbl="node1" presStyleIdx="1" presStyleCnt="5" custScaleX="82270" custLinFactNeighborX="-4630">
        <dgm:presLayoutVars>
          <dgm:chMax val="1"/>
          <dgm:bulletEnabled val="1"/>
        </dgm:presLayoutVars>
      </dgm:prSet>
      <dgm:spPr/>
    </dgm:pt>
    <dgm:pt modelId="{1791C7C4-D283-4518-851A-EE696506FE25}" type="pres">
      <dgm:prSet presAssocID="{56E1C2F1-9038-431E-8C07-97346C0F53C1}" presName="descendantText" presStyleLbl="alignAccFollowNode1" presStyleIdx="1" presStyleCnt="5" custScaleX="109574" custLinFactNeighborX="-2555" custLinFactNeighborY="4043">
        <dgm:presLayoutVars>
          <dgm:bulletEnabled val="1"/>
        </dgm:presLayoutVars>
      </dgm:prSet>
      <dgm:spPr/>
    </dgm:pt>
    <dgm:pt modelId="{962532C9-1C90-473D-8113-2FAD4FEF63E6}" type="pres">
      <dgm:prSet presAssocID="{F9C2C4E5-594B-49CD-90C0-5B5D51DF4583}" presName="sp" presStyleCnt="0"/>
      <dgm:spPr/>
    </dgm:pt>
    <dgm:pt modelId="{106C0479-2B06-4304-8D6B-8A04A89E5246}" type="pres">
      <dgm:prSet presAssocID="{6DBC8749-DB76-49B0-892F-A50E885DCB11}" presName="linNode" presStyleCnt="0"/>
      <dgm:spPr/>
    </dgm:pt>
    <dgm:pt modelId="{B96F9DCE-AC3B-4336-9B93-1B658AFD345B}" type="pres">
      <dgm:prSet presAssocID="{6DBC8749-DB76-49B0-892F-A50E885DCB11}" presName="parentText" presStyleLbl="node1" presStyleIdx="2" presStyleCnt="5" custScaleX="82270" custLinFactNeighborX="-4630">
        <dgm:presLayoutVars>
          <dgm:chMax val="1"/>
          <dgm:bulletEnabled val="1"/>
        </dgm:presLayoutVars>
      </dgm:prSet>
      <dgm:spPr/>
    </dgm:pt>
    <dgm:pt modelId="{5CDB3AA4-FA4B-42A1-BCB8-F97EC571AF14}" type="pres">
      <dgm:prSet presAssocID="{6DBC8749-DB76-49B0-892F-A50E885DCB11}" presName="descendantText" presStyleLbl="alignAccFollowNode1" presStyleIdx="2" presStyleCnt="5" custScaleX="109574" custLinFactNeighborX="-2352">
        <dgm:presLayoutVars>
          <dgm:bulletEnabled val="1"/>
        </dgm:presLayoutVars>
      </dgm:prSet>
      <dgm:spPr/>
    </dgm:pt>
    <dgm:pt modelId="{C273A986-2535-457C-A24E-88C85DBC35A9}" type="pres">
      <dgm:prSet presAssocID="{53DC5535-1197-4AB9-855B-9F9BD06E7814}" presName="sp" presStyleCnt="0"/>
      <dgm:spPr/>
    </dgm:pt>
    <dgm:pt modelId="{6E15A911-059F-4A3D-BC3F-646FABD406A5}" type="pres">
      <dgm:prSet presAssocID="{DADA47A7-D0F5-4EEE-BF9C-B821EC523CAE}" presName="linNode" presStyleCnt="0"/>
      <dgm:spPr/>
    </dgm:pt>
    <dgm:pt modelId="{2171D1C3-315A-4A95-8996-25D23DCBFE79}" type="pres">
      <dgm:prSet presAssocID="{DADA47A7-D0F5-4EEE-BF9C-B821EC523CAE}" presName="parentText" presStyleLbl="node1" presStyleIdx="3" presStyleCnt="5" custScaleX="82270" custLinFactNeighborX="-4630">
        <dgm:presLayoutVars>
          <dgm:chMax val="1"/>
          <dgm:bulletEnabled val="1"/>
        </dgm:presLayoutVars>
      </dgm:prSet>
      <dgm:spPr/>
    </dgm:pt>
    <dgm:pt modelId="{89B6B4ED-CB27-4351-A8AF-250BBFA90742}" type="pres">
      <dgm:prSet presAssocID="{DADA47A7-D0F5-4EEE-BF9C-B821EC523CAE}" presName="descendantText" presStyleLbl="alignAccFollowNode1" presStyleIdx="3" presStyleCnt="5" custScaleX="109574" custLinFactNeighborX="-1831">
        <dgm:presLayoutVars>
          <dgm:bulletEnabled val="1"/>
        </dgm:presLayoutVars>
      </dgm:prSet>
      <dgm:spPr/>
    </dgm:pt>
    <dgm:pt modelId="{02C7D8EA-8B0A-4066-B2CD-2511C4DF3988}" type="pres">
      <dgm:prSet presAssocID="{F268A9B3-B113-42CC-8171-2360B224A001}" presName="sp" presStyleCnt="0"/>
      <dgm:spPr/>
    </dgm:pt>
    <dgm:pt modelId="{BCF14AFC-251E-4CEA-881E-8FF80C187600}" type="pres">
      <dgm:prSet presAssocID="{2EA075BA-8D83-425E-835B-B58D2BB02389}" presName="linNode" presStyleCnt="0"/>
      <dgm:spPr/>
    </dgm:pt>
    <dgm:pt modelId="{9C931A94-E4D7-4CC0-80BF-7752861C98CD}" type="pres">
      <dgm:prSet presAssocID="{2EA075BA-8D83-425E-835B-B58D2BB02389}" presName="parentText" presStyleLbl="node1" presStyleIdx="4" presStyleCnt="5" custScaleX="82270" custLinFactNeighborX="-6801">
        <dgm:presLayoutVars>
          <dgm:chMax val="1"/>
          <dgm:bulletEnabled val="1"/>
        </dgm:presLayoutVars>
      </dgm:prSet>
      <dgm:spPr/>
    </dgm:pt>
    <dgm:pt modelId="{D76C7CB0-B1E8-4216-A5BE-CDEE7C2A3632}" type="pres">
      <dgm:prSet presAssocID="{2EA075BA-8D83-425E-835B-B58D2BB02389}" presName="descendantText" presStyleLbl="alignAccFollowNode1" presStyleIdx="4" presStyleCnt="5" custScaleX="110734" custLinFactNeighborX="-2488">
        <dgm:presLayoutVars>
          <dgm:bulletEnabled val="1"/>
        </dgm:presLayoutVars>
      </dgm:prSet>
      <dgm:spPr/>
    </dgm:pt>
  </dgm:ptLst>
  <dgm:cxnLst>
    <dgm:cxn modelId="{60F1BF06-75D1-438A-92DA-653B8E26ADEA}" srcId="{13F09987-8678-4095-BB49-F8BA27F08AA5}" destId="{6DBC8749-DB76-49B0-892F-A50E885DCB11}" srcOrd="2" destOrd="0" parTransId="{459C6BE2-9B90-496E-ADFE-31BC81F7B5F2}" sibTransId="{53DC5535-1197-4AB9-855B-9F9BD06E7814}"/>
    <dgm:cxn modelId="{D5CA750D-B572-ED45-AD52-51FE67BEB7A2}" type="presOf" srcId="{F92EC327-5CBD-DF49-9BFC-663D81F004D5}" destId="{66E5DED2-D7FC-4055-8A02-B3BEE6954CA3}" srcOrd="0" destOrd="2" presId="urn:microsoft.com/office/officeart/2005/8/layout/vList5"/>
    <dgm:cxn modelId="{72BBCB1B-FF82-B14F-BECB-AB7ED9115B8B}" type="presOf" srcId="{30CC06B8-A91B-A64D-BD65-218E361E9ACA}" destId="{66E5DED2-D7FC-4055-8A02-B3BEE6954CA3}" srcOrd="0" destOrd="1" presId="urn:microsoft.com/office/officeart/2005/8/layout/vList5"/>
    <dgm:cxn modelId="{E4414225-8CEC-4F80-A212-BF2661AE5E8B}" type="presOf" srcId="{8F3846D2-7DE8-45B5-9036-7269507D8825}" destId="{1791C7C4-D283-4518-851A-EE696506FE25}" srcOrd="0" destOrd="0" presId="urn:microsoft.com/office/officeart/2005/8/layout/vList5"/>
    <dgm:cxn modelId="{4368BB25-D25E-A14B-BD12-24CC2B95141C}" type="presOf" srcId="{F03AB15B-3618-6641-A46D-F99F84CC3F69}" destId="{1791C7C4-D283-4518-851A-EE696506FE25}" srcOrd="0" destOrd="1" presId="urn:microsoft.com/office/officeart/2005/8/layout/vList5"/>
    <dgm:cxn modelId="{D2B4F526-D543-B441-B772-1582553CE373}" type="presOf" srcId="{A6E627D6-C192-FE42-A93C-694B2515C665}" destId="{89B6B4ED-CB27-4351-A8AF-250BBFA90742}" srcOrd="0" destOrd="1" presId="urn:microsoft.com/office/officeart/2005/8/layout/vList5"/>
    <dgm:cxn modelId="{30C02830-EFFF-44DD-83C5-34340DDB1C71}" type="presOf" srcId="{6DBC8749-DB76-49B0-892F-A50E885DCB11}" destId="{B96F9DCE-AC3B-4336-9B93-1B658AFD345B}" srcOrd="0" destOrd="0" presId="urn:microsoft.com/office/officeart/2005/8/layout/vList5"/>
    <dgm:cxn modelId="{C68A5331-EB56-454E-BDBA-0DF1C00FFE14}" srcId="{DADA47A7-D0F5-4EEE-BF9C-B821EC523CAE}" destId="{48816940-F607-41CE-BFB3-176E2DE8E76F}" srcOrd="0" destOrd="0" parTransId="{289C3724-1B7C-4C15-9EA0-6CAE6DEA57C0}" sibTransId="{E364AC34-22D7-42BC-A4CD-3F8DFC82E29C}"/>
    <dgm:cxn modelId="{5340AF33-B579-474F-A0DA-B950AE4342FB}" srcId="{2EA075BA-8D83-425E-835B-B58D2BB02389}" destId="{8FB2DBBC-74CD-5A43-9CCE-38D38BE4480C}" srcOrd="2" destOrd="0" parTransId="{FB45492C-6F02-3941-828F-AF942B993476}" sibTransId="{5A6A58BC-7D7B-344C-9FA7-9B8583A56743}"/>
    <dgm:cxn modelId="{16F7F834-1C68-6D4A-B632-B141DA98874E}" srcId="{56E1C2F1-9038-431E-8C07-97346C0F53C1}" destId="{F03AB15B-3618-6641-A46D-F99F84CC3F69}" srcOrd="1" destOrd="0" parTransId="{8646AD89-ACC7-9B4F-8DCF-3AE1987E6FB7}" sibTransId="{2F7FBC21-FB9D-D240-8323-1643B2393207}"/>
    <dgm:cxn modelId="{98FB0238-CB32-B04F-A81E-C052C904255A}" type="presOf" srcId="{890DE403-F005-1648-ADC6-1F69A09377D2}" destId="{89B6B4ED-CB27-4351-A8AF-250BBFA90742}" srcOrd="0" destOrd="2" presId="urn:microsoft.com/office/officeart/2005/8/layout/vList5"/>
    <dgm:cxn modelId="{80678239-EDA6-4080-81CD-1F2E8958A945}" type="presOf" srcId="{EBF790FE-0B49-4FE8-84A1-6EF43ECF943E}" destId="{66E5DED2-D7FC-4055-8A02-B3BEE6954CA3}" srcOrd="0" destOrd="0" presId="urn:microsoft.com/office/officeart/2005/8/layout/vList5"/>
    <dgm:cxn modelId="{8303775C-B620-4639-BA2E-ED85FE3719D9}" type="presOf" srcId="{56016E4F-8689-4CE0-A2D9-E1BC41661616}" destId="{5CDB3AA4-FA4B-42A1-BCB8-F97EC571AF14}" srcOrd="0" destOrd="1" presId="urn:microsoft.com/office/officeart/2005/8/layout/vList5"/>
    <dgm:cxn modelId="{BAEB9E5E-0541-0D43-BBA5-E5F23A2EEBDF}" type="presOf" srcId="{A7EDDA0C-230E-F240-9058-E2906F5E4E1C}" destId="{5CDB3AA4-FA4B-42A1-BCB8-F97EC571AF14}" srcOrd="0" destOrd="0" presId="urn:microsoft.com/office/officeart/2005/8/layout/vList5"/>
    <dgm:cxn modelId="{9A891960-958D-4DAE-9F48-1CC2C4A87A7B}" type="presOf" srcId="{07BF2B2E-AA2B-444E-AC63-534E95E71DAE}" destId="{D76C7CB0-B1E8-4216-A5BE-CDEE7C2A3632}" srcOrd="0" destOrd="0" presId="urn:microsoft.com/office/officeart/2005/8/layout/vList5"/>
    <dgm:cxn modelId="{27B05041-E834-4C0E-A7B0-D4D01C4DEC94}" type="presOf" srcId="{2EA075BA-8D83-425E-835B-B58D2BB02389}" destId="{9C931A94-E4D7-4CC0-80BF-7752861C98CD}" srcOrd="0" destOrd="0" presId="urn:microsoft.com/office/officeart/2005/8/layout/vList5"/>
    <dgm:cxn modelId="{F15DF763-AF9C-2141-B584-AFF3EAF21B3D}" type="presOf" srcId="{8FB2DBBC-74CD-5A43-9CCE-38D38BE4480C}" destId="{D76C7CB0-B1E8-4216-A5BE-CDEE7C2A3632}" srcOrd="0" destOrd="2" presId="urn:microsoft.com/office/officeart/2005/8/layout/vList5"/>
    <dgm:cxn modelId="{7D34DF45-30F4-2F4C-BBE4-50030F0EA1DA}" srcId="{38BDEEE7-2691-4412-8463-372325BEFCD7}" destId="{30CC06B8-A91B-A64D-BD65-218E361E9ACA}" srcOrd="1" destOrd="0" parTransId="{FA84EAED-6BDC-2249-8FBC-F602DB6E62FB}" sibTransId="{4BBAF131-704C-C24C-A782-21B60183F50C}"/>
    <dgm:cxn modelId="{FF48E867-B82C-4BC9-AC10-5C81535EEB4C}" srcId="{13F09987-8678-4095-BB49-F8BA27F08AA5}" destId="{56E1C2F1-9038-431E-8C07-97346C0F53C1}" srcOrd="1" destOrd="0" parTransId="{9F7C8549-0C11-419A-8B7C-5F091AAD638B}" sibTransId="{F9C2C4E5-594B-49CD-90C0-5B5D51DF4583}"/>
    <dgm:cxn modelId="{780C9468-A9B9-4E9F-ADD3-3392C59366AA}" srcId="{13F09987-8678-4095-BB49-F8BA27F08AA5}" destId="{DADA47A7-D0F5-4EEE-BF9C-B821EC523CAE}" srcOrd="3" destOrd="0" parTransId="{BA673911-12B4-45CE-B635-B92C24FDB6D7}" sibTransId="{F268A9B3-B113-42CC-8171-2360B224A001}"/>
    <dgm:cxn modelId="{32C49A6B-EEE1-A04C-99AA-7C55E51BD733}" type="presOf" srcId="{C7E17531-A7D5-BF48-AFE2-712471A0EBB8}" destId="{5CDB3AA4-FA4B-42A1-BCB8-F97EC571AF14}" srcOrd="0" destOrd="2" presId="urn:microsoft.com/office/officeart/2005/8/layout/vList5"/>
    <dgm:cxn modelId="{1AA7AB4B-3506-4D04-B51F-93057AEE380F}" srcId="{56E1C2F1-9038-431E-8C07-97346C0F53C1}" destId="{8F3846D2-7DE8-45B5-9036-7269507D8825}" srcOrd="0" destOrd="0" parTransId="{11164AF4-1B1E-4A92-BFD1-BFB2863FB245}" sibTransId="{0DFB4CCE-28D7-4CC9-A779-AA26BD01AFE5}"/>
    <dgm:cxn modelId="{937BCA6B-3C4B-444F-951D-4EC5DFAA18C6}" type="presOf" srcId="{B6F48CB3-2FBD-487E-B124-02C9AF5E0FFA}" destId="{D76C7CB0-B1E8-4216-A5BE-CDEE7C2A3632}" srcOrd="0" destOrd="1" presId="urn:microsoft.com/office/officeart/2005/8/layout/vList5"/>
    <dgm:cxn modelId="{3C24216C-AB13-4079-9267-0BC6113D73D2}" type="presOf" srcId="{38BDEEE7-2691-4412-8463-372325BEFCD7}" destId="{28280B10-883A-431B-B13B-9BBAD685E8C5}" srcOrd="0" destOrd="0" presId="urn:microsoft.com/office/officeart/2005/8/layout/vList5"/>
    <dgm:cxn modelId="{F844AE71-39C7-441F-AD88-7DF7DB5FCF06}" srcId="{2EA075BA-8D83-425E-835B-B58D2BB02389}" destId="{07BF2B2E-AA2B-444E-AC63-534E95E71DAE}" srcOrd="0" destOrd="0" parTransId="{6C790727-0901-4E39-8934-A2CAEC585CF4}" sibTransId="{659046A5-83FD-4C90-833E-74CE81D22D8C}"/>
    <dgm:cxn modelId="{C2B73C52-A976-FA48-B4B9-9EA15BC784C8}" srcId="{6DBC8749-DB76-49B0-892F-A50E885DCB11}" destId="{C7E17531-A7D5-BF48-AFE2-712471A0EBB8}" srcOrd="2" destOrd="0" parTransId="{CA2E2441-0EAF-D64B-963F-42AE6457DBD7}" sibTransId="{519F4044-4275-934D-9FF2-570BDE50F453}"/>
    <dgm:cxn modelId="{84F31A53-A53C-40F9-B001-2A1D52B6389B}" type="presOf" srcId="{48816940-F607-41CE-BFB3-176E2DE8E76F}" destId="{89B6B4ED-CB27-4351-A8AF-250BBFA90742}" srcOrd="0" destOrd="0" presId="urn:microsoft.com/office/officeart/2005/8/layout/vList5"/>
    <dgm:cxn modelId="{984EF07A-5EB1-3E49-8EA1-B12E0049A642}" srcId="{38BDEEE7-2691-4412-8463-372325BEFCD7}" destId="{F92EC327-5CBD-DF49-9BFC-663D81F004D5}" srcOrd="2" destOrd="0" parTransId="{EF2C5FA7-0259-3444-A2BA-D7BB97401668}" sibTransId="{9C714828-DEB1-CD4E-87B0-5944F040928D}"/>
    <dgm:cxn modelId="{FF8B428D-DDEC-49C4-9D3C-2389732F2FA8}" type="presOf" srcId="{56E1C2F1-9038-431E-8C07-97346C0F53C1}" destId="{8319EB6C-0A03-4082-B1AD-37A3EFCD0F0B}" srcOrd="0" destOrd="0" presId="urn:microsoft.com/office/officeart/2005/8/layout/vList5"/>
    <dgm:cxn modelId="{076FCBB0-22BC-B846-AD01-EF8508060243}" srcId="{6DBC8749-DB76-49B0-892F-A50E885DCB11}" destId="{A7EDDA0C-230E-F240-9058-E2906F5E4E1C}" srcOrd="0" destOrd="0" parTransId="{BED7E69F-FB0B-EB4E-AE16-A44CFEF154DE}" sibTransId="{99E0E38F-0370-D647-907D-D91B39B5F9D0}"/>
    <dgm:cxn modelId="{07E645B8-7E81-4C30-AB66-5C96C7774DE3}" srcId="{38BDEEE7-2691-4412-8463-372325BEFCD7}" destId="{EBF790FE-0B49-4FE8-84A1-6EF43ECF943E}" srcOrd="0" destOrd="0" parTransId="{617FF98D-0EA2-4E05-9AAE-8E2D67761F77}" sibTransId="{A37AD1D5-6344-4D6B-BDFF-0A5DB4FECF4C}"/>
    <dgm:cxn modelId="{514A60C2-D3A1-3F47-A8A2-176752634EC7}" srcId="{DADA47A7-D0F5-4EEE-BF9C-B821EC523CAE}" destId="{A6E627D6-C192-FE42-A93C-694B2515C665}" srcOrd="1" destOrd="0" parTransId="{0D9621A8-C2C2-AB48-A126-4C6F2CF37564}" sibTransId="{42C3EBF3-6F12-E345-8698-E940FA414282}"/>
    <dgm:cxn modelId="{DB30AACA-6001-45DB-BB64-557D24FFE40C}" type="presOf" srcId="{13F09987-8678-4095-BB49-F8BA27F08AA5}" destId="{2265DF31-E6F1-400E-BD5A-0C0DE86396C7}" srcOrd="0" destOrd="0" presId="urn:microsoft.com/office/officeart/2005/8/layout/vList5"/>
    <dgm:cxn modelId="{80EEC8CA-FF19-443D-AED5-8D3F7477363F}" srcId="{13F09987-8678-4095-BB49-F8BA27F08AA5}" destId="{2EA075BA-8D83-425E-835B-B58D2BB02389}" srcOrd="4" destOrd="0" parTransId="{D355018B-7C02-4BE2-9EBD-3D8C2C781E2A}" sibTransId="{C82BEF5E-2821-443F-82F9-F5A32ACF7DFE}"/>
    <dgm:cxn modelId="{E8ED8ADB-D129-4174-BD24-BFB1C85743C2}" srcId="{2EA075BA-8D83-425E-835B-B58D2BB02389}" destId="{B6F48CB3-2FBD-487E-B124-02C9AF5E0FFA}" srcOrd="1" destOrd="0" parTransId="{37B34444-7AC3-43B7-AB25-62051BB0D379}" sibTransId="{2EB9A180-A074-49A8-9723-BBEE1817E37D}"/>
    <dgm:cxn modelId="{509E0BE7-3FF7-4B68-B204-768B046FA3FD}" srcId="{13F09987-8678-4095-BB49-F8BA27F08AA5}" destId="{38BDEEE7-2691-4412-8463-372325BEFCD7}" srcOrd="0" destOrd="0" parTransId="{DBA91851-9950-45FD-923D-2431DB4E2C2B}" sibTransId="{7CD14A33-4931-4B6A-A6F0-978553E4AF0C}"/>
    <dgm:cxn modelId="{00C13CE7-62D6-4E32-8F1A-C3AE815F3F30}" srcId="{6DBC8749-DB76-49B0-892F-A50E885DCB11}" destId="{56016E4F-8689-4CE0-A2D9-E1BC41661616}" srcOrd="1" destOrd="0" parTransId="{B6885F53-855C-4B80-A097-B884BEAB7B51}" sibTransId="{A87C9135-D661-424D-A1AE-8E4C1592FF84}"/>
    <dgm:cxn modelId="{AC3537EF-8EFE-8041-9780-4A348F8632CF}" srcId="{DADA47A7-D0F5-4EEE-BF9C-B821EC523CAE}" destId="{890DE403-F005-1648-ADC6-1F69A09377D2}" srcOrd="2" destOrd="0" parTransId="{37A5666A-90AD-5346-9207-86FBF1DD1B6C}" sibTransId="{1FFE2970-DF07-6D41-8756-931B3589973E}"/>
    <dgm:cxn modelId="{FAF52BFD-859F-4504-90A2-11AD3969C2E4}" type="presOf" srcId="{DADA47A7-D0F5-4EEE-BF9C-B821EC523CAE}" destId="{2171D1C3-315A-4A95-8996-25D23DCBFE79}" srcOrd="0" destOrd="0" presId="urn:microsoft.com/office/officeart/2005/8/layout/vList5"/>
    <dgm:cxn modelId="{AE5F6F62-649B-4A34-8E7F-E518BA78B48F}" type="presParOf" srcId="{2265DF31-E6F1-400E-BD5A-0C0DE86396C7}" destId="{1A3582CB-A0B4-44F4-9114-B08EB0FD6A8D}" srcOrd="0" destOrd="0" presId="urn:microsoft.com/office/officeart/2005/8/layout/vList5"/>
    <dgm:cxn modelId="{CCB2224C-D348-4EAD-A190-DF19872809B9}" type="presParOf" srcId="{1A3582CB-A0B4-44F4-9114-B08EB0FD6A8D}" destId="{28280B10-883A-431B-B13B-9BBAD685E8C5}" srcOrd="0" destOrd="0" presId="urn:microsoft.com/office/officeart/2005/8/layout/vList5"/>
    <dgm:cxn modelId="{0E03DB78-8F76-4CB9-9F8C-E6C5BC5C06E2}" type="presParOf" srcId="{1A3582CB-A0B4-44F4-9114-B08EB0FD6A8D}" destId="{66E5DED2-D7FC-4055-8A02-B3BEE6954CA3}" srcOrd="1" destOrd="0" presId="urn:microsoft.com/office/officeart/2005/8/layout/vList5"/>
    <dgm:cxn modelId="{41E227E0-4B46-4ACD-AB7D-7492E3E128D0}" type="presParOf" srcId="{2265DF31-E6F1-400E-BD5A-0C0DE86396C7}" destId="{99B54274-38C8-4E92-AB62-5CA58DCA2179}" srcOrd="1" destOrd="0" presId="urn:microsoft.com/office/officeart/2005/8/layout/vList5"/>
    <dgm:cxn modelId="{7996F298-3F98-4ECF-A29C-97F3416921A0}" type="presParOf" srcId="{2265DF31-E6F1-400E-BD5A-0C0DE86396C7}" destId="{A1FE2950-DB09-4E73-8FAF-1B32542485CD}" srcOrd="2" destOrd="0" presId="urn:microsoft.com/office/officeart/2005/8/layout/vList5"/>
    <dgm:cxn modelId="{84B92FE4-F351-4451-BA3A-880FD39D221B}" type="presParOf" srcId="{A1FE2950-DB09-4E73-8FAF-1B32542485CD}" destId="{8319EB6C-0A03-4082-B1AD-37A3EFCD0F0B}" srcOrd="0" destOrd="0" presId="urn:microsoft.com/office/officeart/2005/8/layout/vList5"/>
    <dgm:cxn modelId="{28D5C6CC-E166-4F6A-8858-50A7227CE9F3}" type="presParOf" srcId="{A1FE2950-DB09-4E73-8FAF-1B32542485CD}" destId="{1791C7C4-D283-4518-851A-EE696506FE25}" srcOrd="1" destOrd="0" presId="urn:microsoft.com/office/officeart/2005/8/layout/vList5"/>
    <dgm:cxn modelId="{F3BBD4A2-F806-4E76-B8E0-C5272F1FA42A}" type="presParOf" srcId="{2265DF31-E6F1-400E-BD5A-0C0DE86396C7}" destId="{962532C9-1C90-473D-8113-2FAD4FEF63E6}" srcOrd="3" destOrd="0" presId="urn:microsoft.com/office/officeart/2005/8/layout/vList5"/>
    <dgm:cxn modelId="{28FD5A30-2622-4456-8ABA-CBDA75397B69}" type="presParOf" srcId="{2265DF31-E6F1-400E-BD5A-0C0DE86396C7}" destId="{106C0479-2B06-4304-8D6B-8A04A89E5246}" srcOrd="4" destOrd="0" presId="urn:microsoft.com/office/officeart/2005/8/layout/vList5"/>
    <dgm:cxn modelId="{986DD2FB-DAD3-45FA-9224-A09FEB5B7E24}" type="presParOf" srcId="{106C0479-2B06-4304-8D6B-8A04A89E5246}" destId="{B96F9DCE-AC3B-4336-9B93-1B658AFD345B}" srcOrd="0" destOrd="0" presId="urn:microsoft.com/office/officeart/2005/8/layout/vList5"/>
    <dgm:cxn modelId="{201640C9-5639-4570-9D3A-8E563DC338C7}" type="presParOf" srcId="{106C0479-2B06-4304-8D6B-8A04A89E5246}" destId="{5CDB3AA4-FA4B-42A1-BCB8-F97EC571AF14}" srcOrd="1" destOrd="0" presId="urn:microsoft.com/office/officeart/2005/8/layout/vList5"/>
    <dgm:cxn modelId="{F0C7AACC-8798-4F44-BE31-32A27E64617E}" type="presParOf" srcId="{2265DF31-E6F1-400E-BD5A-0C0DE86396C7}" destId="{C273A986-2535-457C-A24E-88C85DBC35A9}" srcOrd="5" destOrd="0" presId="urn:microsoft.com/office/officeart/2005/8/layout/vList5"/>
    <dgm:cxn modelId="{CEB1F163-81E1-47AE-B55A-047305652781}" type="presParOf" srcId="{2265DF31-E6F1-400E-BD5A-0C0DE86396C7}" destId="{6E15A911-059F-4A3D-BC3F-646FABD406A5}" srcOrd="6" destOrd="0" presId="urn:microsoft.com/office/officeart/2005/8/layout/vList5"/>
    <dgm:cxn modelId="{23A50558-33EF-4095-9C1E-A013A0BC3851}" type="presParOf" srcId="{6E15A911-059F-4A3D-BC3F-646FABD406A5}" destId="{2171D1C3-315A-4A95-8996-25D23DCBFE79}" srcOrd="0" destOrd="0" presId="urn:microsoft.com/office/officeart/2005/8/layout/vList5"/>
    <dgm:cxn modelId="{2C488F60-A592-4F3B-8DAC-E2473118C182}" type="presParOf" srcId="{6E15A911-059F-4A3D-BC3F-646FABD406A5}" destId="{89B6B4ED-CB27-4351-A8AF-250BBFA90742}" srcOrd="1" destOrd="0" presId="urn:microsoft.com/office/officeart/2005/8/layout/vList5"/>
    <dgm:cxn modelId="{18F6CA0B-06EF-449F-BB06-4A00A9B487AA}" type="presParOf" srcId="{2265DF31-E6F1-400E-BD5A-0C0DE86396C7}" destId="{02C7D8EA-8B0A-4066-B2CD-2511C4DF3988}" srcOrd="7" destOrd="0" presId="urn:microsoft.com/office/officeart/2005/8/layout/vList5"/>
    <dgm:cxn modelId="{01477F2D-5319-4011-B475-318214A4634A}" type="presParOf" srcId="{2265DF31-E6F1-400E-BD5A-0C0DE86396C7}" destId="{BCF14AFC-251E-4CEA-881E-8FF80C187600}" srcOrd="8" destOrd="0" presId="urn:microsoft.com/office/officeart/2005/8/layout/vList5"/>
    <dgm:cxn modelId="{8563AE96-BCCE-4CB0-8905-6C216DA42739}" type="presParOf" srcId="{BCF14AFC-251E-4CEA-881E-8FF80C187600}" destId="{9C931A94-E4D7-4CC0-80BF-7752861C98CD}" srcOrd="0" destOrd="0" presId="urn:microsoft.com/office/officeart/2005/8/layout/vList5"/>
    <dgm:cxn modelId="{E7DA182F-C38B-4422-BF95-9F3F5634B5A9}" type="presParOf" srcId="{BCF14AFC-251E-4CEA-881E-8FF80C187600}" destId="{D76C7CB0-B1E8-4216-A5BE-CDEE7C2A36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5E4B-7304-40BF-A438-26DFF637C014}">
      <dsp:nvSpPr>
        <dsp:cNvPr id="0" name=""/>
        <dsp:cNvSpPr/>
      </dsp:nvSpPr>
      <dsp:spPr>
        <a:xfrm>
          <a:off x="0" y="0"/>
          <a:ext cx="2114688" cy="45259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kern="1200" dirty="0">
              <a:solidFill>
                <a:schemeClr val="bg1"/>
              </a:solidFill>
              <a:latin typeface="Segoe Print" pitchFamily="2" charset="0"/>
            </a:rPr>
            <a:t>Physik</a:t>
          </a: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endParaRPr lang="de-DE" sz="1600" b="1" kern="1200" dirty="0">
            <a:solidFill>
              <a:schemeClr val="bg1"/>
            </a:solidFill>
            <a:latin typeface="Segoe Print" pitchFamily="2" charset="0"/>
          </a:endParaRPr>
        </a:p>
      </dsp:txBody>
      <dsp:txXfrm>
        <a:off x="0" y="1810385"/>
        <a:ext cx="2114688" cy="1810385"/>
      </dsp:txXfrm>
    </dsp:sp>
    <dsp:sp modelId="{EA250F4F-A5BE-44DC-89A2-31996287AD19}">
      <dsp:nvSpPr>
        <dsp:cNvPr id="0" name=""/>
        <dsp:cNvSpPr/>
      </dsp:nvSpPr>
      <dsp:spPr>
        <a:xfrm>
          <a:off x="305789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C36D1-BEDE-47A5-B431-16DFD34F4DF1}">
      <dsp:nvSpPr>
        <dsp:cNvPr id="0" name=""/>
        <dsp:cNvSpPr/>
      </dsp:nvSpPr>
      <dsp:spPr>
        <a:xfrm>
          <a:off x="2243397" y="0"/>
          <a:ext cx="2114688" cy="45259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kern="1200" dirty="0">
              <a:solidFill>
                <a:schemeClr val="bg1"/>
              </a:solidFill>
              <a:latin typeface="Segoe Print" pitchFamily="2" charset="0"/>
            </a:rPr>
            <a:t>Chemie</a:t>
          </a: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endParaRPr lang="de-DE" sz="1600" b="1" kern="1200" dirty="0">
            <a:solidFill>
              <a:schemeClr val="bg1"/>
            </a:solidFill>
            <a:latin typeface="Segoe Print" pitchFamily="2" charset="0"/>
          </a:endParaRPr>
        </a:p>
      </dsp:txBody>
      <dsp:txXfrm>
        <a:off x="2243397" y="1810385"/>
        <a:ext cx="2114688" cy="1810385"/>
      </dsp:txXfrm>
    </dsp:sp>
    <dsp:sp modelId="{C405CBD7-E9A7-4FD0-9AF3-9F1138333CD5}">
      <dsp:nvSpPr>
        <dsp:cNvPr id="0" name=""/>
        <dsp:cNvSpPr/>
      </dsp:nvSpPr>
      <dsp:spPr>
        <a:xfrm>
          <a:off x="248391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6F539-FFA5-48CB-9EDE-45EFB0829C91}">
      <dsp:nvSpPr>
        <dsp:cNvPr id="0" name=""/>
        <dsp:cNvSpPr/>
      </dsp:nvSpPr>
      <dsp:spPr>
        <a:xfrm>
          <a:off x="4358276" y="0"/>
          <a:ext cx="2114688" cy="45259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kern="1200" dirty="0">
              <a:solidFill>
                <a:schemeClr val="bg1"/>
              </a:solidFill>
              <a:latin typeface="Segoe Print" pitchFamily="2" charset="0"/>
            </a:rPr>
            <a:t>Biologie</a:t>
          </a:r>
        </a:p>
      </dsp:txBody>
      <dsp:txXfrm>
        <a:off x="4358276" y="1810385"/>
        <a:ext cx="2114688" cy="1810385"/>
      </dsp:txXfrm>
    </dsp:sp>
    <dsp:sp modelId="{05050B09-4B2F-47FB-A65E-4933E58A57A7}">
      <dsp:nvSpPr>
        <dsp:cNvPr id="0" name=""/>
        <dsp:cNvSpPr/>
      </dsp:nvSpPr>
      <dsp:spPr>
        <a:xfrm>
          <a:off x="466204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7425-357C-4A00-A7B4-D881C2698C03}">
      <dsp:nvSpPr>
        <dsp:cNvPr id="0" name=""/>
        <dsp:cNvSpPr/>
      </dsp:nvSpPr>
      <dsp:spPr>
        <a:xfrm>
          <a:off x="6536405" y="0"/>
          <a:ext cx="2114688" cy="45259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600" b="1" kern="1200" dirty="0">
              <a:solidFill>
                <a:schemeClr val="bg1"/>
              </a:solidFill>
              <a:latin typeface="Segoe Print" pitchFamily="2" charset="0"/>
            </a:rPr>
          </a:br>
          <a:r>
            <a:rPr lang="de-DE" sz="1600" b="1" kern="1200" dirty="0">
              <a:solidFill>
                <a:schemeClr val="bg1"/>
              </a:solidFill>
              <a:latin typeface="Segoe Print" pitchFamily="2" charset="0"/>
            </a:rPr>
            <a:t>Technik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bg1"/>
              </a:solidFill>
              <a:latin typeface="Segoe Print" pitchFamily="2" charset="0"/>
            </a:rPr>
            <a:t>Umwelt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bg1"/>
              </a:solidFill>
              <a:latin typeface="Segoe Print" pitchFamily="2" charset="0"/>
            </a:rPr>
            <a:t>Alltag</a:t>
          </a:r>
        </a:p>
      </dsp:txBody>
      <dsp:txXfrm>
        <a:off x="6536405" y="1810385"/>
        <a:ext cx="2114688" cy="1810385"/>
      </dsp:txXfrm>
    </dsp:sp>
    <dsp:sp modelId="{2E2C3EC0-60AC-462A-84A3-C8328DA0F644}">
      <dsp:nvSpPr>
        <dsp:cNvPr id="0" name=""/>
        <dsp:cNvSpPr/>
      </dsp:nvSpPr>
      <dsp:spPr>
        <a:xfrm>
          <a:off x="684017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2A581-474F-43EE-8149-22AD57FE1282}">
      <dsp:nvSpPr>
        <dsp:cNvPr id="0" name=""/>
        <dsp:cNvSpPr/>
      </dsp:nvSpPr>
      <dsp:spPr>
        <a:xfrm>
          <a:off x="197335" y="3533732"/>
          <a:ext cx="8258440" cy="852969"/>
        </a:xfrm>
        <a:prstGeom prst="leftRightArrow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5DED2-D7FC-4055-8A02-B3BEE6954CA3}">
      <dsp:nvSpPr>
        <dsp:cNvPr id="0" name=""/>
        <dsp:cNvSpPr/>
      </dsp:nvSpPr>
      <dsp:spPr>
        <a:xfrm rot="5400000">
          <a:off x="4968773" y="-2485652"/>
          <a:ext cx="731072" cy="588932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Alchemie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Farbstoffe/ Fluoreszenz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„Wunderversuche“</a:t>
          </a:r>
        </a:p>
      </dsp:txBody>
      <dsp:txXfrm rot="-5400000">
        <a:off x="2389647" y="129162"/>
        <a:ext cx="5853637" cy="659696"/>
      </dsp:txXfrm>
    </dsp:sp>
    <dsp:sp modelId="{28280B10-883A-431B-B13B-9BBAD685E8C5}">
      <dsp:nvSpPr>
        <dsp:cNvPr id="0" name=""/>
        <dsp:cNvSpPr/>
      </dsp:nvSpPr>
      <dsp:spPr>
        <a:xfrm>
          <a:off x="0" y="2090"/>
          <a:ext cx="2487264" cy="9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Wunder der Welt</a:t>
          </a:r>
        </a:p>
      </dsp:txBody>
      <dsp:txXfrm>
        <a:off x="44610" y="46700"/>
        <a:ext cx="2398044" cy="824620"/>
      </dsp:txXfrm>
    </dsp:sp>
    <dsp:sp modelId="{1791C7C4-D283-4518-851A-EE696506FE25}">
      <dsp:nvSpPr>
        <dsp:cNvPr id="0" name=""/>
        <dsp:cNvSpPr/>
      </dsp:nvSpPr>
      <dsp:spPr>
        <a:xfrm rot="5400000">
          <a:off x="4989301" y="-1496562"/>
          <a:ext cx="731072" cy="588932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„Licht, Feuer, Brände und Explosionen“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Elektrizität</a:t>
          </a:r>
        </a:p>
      </dsp:txBody>
      <dsp:txXfrm rot="-5400000">
        <a:off x="2410175" y="1118252"/>
        <a:ext cx="5853637" cy="659696"/>
      </dsp:txXfrm>
    </dsp:sp>
    <dsp:sp modelId="{8319EB6C-0A03-4082-B1AD-37A3EFCD0F0B}">
      <dsp:nvSpPr>
        <dsp:cNvPr id="0" name=""/>
        <dsp:cNvSpPr/>
      </dsp:nvSpPr>
      <dsp:spPr>
        <a:xfrm>
          <a:off x="0" y="961622"/>
          <a:ext cx="2487264" cy="9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Energie</a:t>
          </a:r>
        </a:p>
      </dsp:txBody>
      <dsp:txXfrm>
        <a:off x="44610" y="1006232"/>
        <a:ext cx="2398044" cy="824620"/>
      </dsp:txXfrm>
    </dsp:sp>
    <dsp:sp modelId="{5CDB3AA4-FA4B-42A1-BCB8-F97EC571AF14}">
      <dsp:nvSpPr>
        <dsp:cNvPr id="0" name=""/>
        <dsp:cNvSpPr/>
      </dsp:nvSpPr>
      <dsp:spPr>
        <a:xfrm rot="5400000">
          <a:off x="4995438" y="-566587"/>
          <a:ext cx="731072" cy="588932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Chemie und Umwelt =&gt; „</a:t>
          </a:r>
          <a:r>
            <a:rPr lang="de-DE" sz="1400" kern="1200" dirty="0" err="1"/>
            <a:t>EnRoads</a:t>
          </a:r>
          <a:r>
            <a:rPr lang="de-DE" sz="1400" kern="1200" dirty="0"/>
            <a:t>-Programm“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Waschmittel und Seifen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Kosmetik</a:t>
          </a:r>
        </a:p>
      </dsp:txBody>
      <dsp:txXfrm rot="-5400000">
        <a:off x="2416312" y="2048227"/>
        <a:ext cx="5853637" cy="659696"/>
      </dsp:txXfrm>
    </dsp:sp>
    <dsp:sp modelId="{B96F9DCE-AC3B-4336-9B93-1B658AFD345B}">
      <dsp:nvSpPr>
        <dsp:cNvPr id="0" name=""/>
        <dsp:cNvSpPr/>
      </dsp:nvSpPr>
      <dsp:spPr>
        <a:xfrm>
          <a:off x="0" y="1921154"/>
          <a:ext cx="2487264" cy="913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MINT in meinem Alltag</a:t>
          </a:r>
        </a:p>
      </dsp:txBody>
      <dsp:txXfrm>
        <a:off x="44610" y="1965764"/>
        <a:ext cx="2398044" cy="824620"/>
      </dsp:txXfrm>
    </dsp:sp>
    <dsp:sp modelId="{89B6B4ED-CB27-4351-A8AF-250BBFA90742}">
      <dsp:nvSpPr>
        <dsp:cNvPr id="0" name=""/>
        <dsp:cNvSpPr/>
      </dsp:nvSpPr>
      <dsp:spPr>
        <a:xfrm rot="5400000">
          <a:off x="5011190" y="392944"/>
          <a:ext cx="731072" cy="588932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Wie werden Lebensmittel „hergestellt“?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Die Welt der Nährstoffe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"Rund um die Milch"</a:t>
          </a:r>
        </a:p>
      </dsp:txBody>
      <dsp:txXfrm rot="-5400000">
        <a:off x="2432064" y="3007758"/>
        <a:ext cx="5853637" cy="659696"/>
      </dsp:txXfrm>
    </dsp:sp>
    <dsp:sp modelId="{2171D1C3-315A-4A95-8996-25D23DCBFE79}">
      <dsp:nvSpPr>
        <dsp:cNvPr id="0" name=""/>
        <dsp:cNvSpPr/>
      </dsp:nvSpPr>
      <dsp:spPr>
        <a:xfrm>
          <a:off x="0" y="2880687"/>
          <a:ext cx="2487264" cy="9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Lebensmittel </a:t>
          </a:r>
        </a:p>
      </dsp:txBody>
      <dsp:txXfrm>
        <a:off x="44610" y="2925297"/>
        <a:ext cx="2398044" cy="824620"/>
      </dsp:txXfrm>
    </dsp:sp>
    <dsp:sp modelId="{D76C7CB0-B1E8-4216-A5BE-CDEE7C2A3632}">
      <dsp:nvSpPr>
        <dsp:cNvPr id="0" name=""/>
        <dsp:cNvSpPr/>
      </dsp:nvSpPr>
      <dsp:spPr>
        <a:xfrm rot="5400000">
          <a:off x="4996192" y="1335834"/>
          <a:ext cx="731072" cy="592261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Gesunde Ernährung, ausgewogene Ernährung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Optik</a:t>
          </a:r>
        </a:p>
        <a:p>
          <a:pPr marL="0" lvl="1" indent="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Akustik</a:t>
          </a:r>
        </a:p>
      </dsp:txBody>
      <dsp:txXfrm rot="-5400000">
        <a:off x="2400423" y="3967291"/>
        <a:ext cx="5886923" cy="659696"/>
      </dsp:txXfrm>
    </dsp:sp>
    <dsp:sp modelId="{9C931A94-E4D7-4CC0-80BF-7752861C98CD}">
      <dsp:nvSpPr>
        <dsp:cNvPr id="0" name=""/>
        <dsp:cNvSpPr/>
      </dsp:nvSpPr>
      <dsp:spPr>
        <a:xfrm>
          <a:off x="0" y="3840219"/>
          <a:ext cx="2475120" cy="913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Mein Körper und ich</a:t>
          </a:r>
          <a:endParaRPr lang="de-DE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10" y="3884829"/>
        <a:ext cx="2385900" cy="82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19DE4-3941-409F-A897-9DA7867C40E3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8C09-DE27-43CC-BF43-224325A1E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90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für den Star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 userDrawn="1"/>
        </p:nvGrpSpPr>
        <p:grpSpPr>
          <a:xfrm>
            <a:off x="395536" y="1340768"/>
            <a:ext cx="9144000" cy="3312368"/>
            <a:chOff x="251520" y="1340768"/>
            <a:chExt cx="9144000" cy="3312368"/>
          </a:xfrm>
        </p:grpSpPr>
        <p:sp>
          <p:nvSpPr>
            <p:cNvPr id="8" name="Rechteck 7"/>
            <p:cNvSpPr/>
            <p:nvPr userDrawn="1"/>
          </p:nvSpPr>
          <p:spPr>
            <a:xfrm>
              <a:off x="251520" y="1340768"/>
              <a:ext cx="9144000" cy="3168352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  <a:effectLst>
              <a:outerShdw blurRad="50800" dir="18900000" sx="110000" sy="11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21" name="Gruppieren 20"/>
            <p:cNvGrpSpPr/>
            <p:nvPr userDrawn="1"/>
          </p:nvGrpSpPr>
          <p:grpSpPr>
            <a:xfrm>
              <a:off x="251520" y="4509120"/>
              <a:ext cx="8822240" cy="144016"/>
              <a:chOff x="251520" y="4509120"/>
              <a:chExt cx="8822240" cy="144016"/>
            </a:xfrm>
          </p:grpSpPr>
          <p:sp>
            <p:nvSpPr>
              <p:cNvPr id="11" name="Rechteck 10"/>
              <p:cNvSpPr/>
              <p:nvPr userDrawn="1"/>
            </p:nvSpPr>
            <p:spPr>
              <a:xfrm>
                <a:off x="251520" y="4509120"/>
                <a:ext cx="1260000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 userDrawn="1"/>
            </p:nvSpPr>
            <p:spPr>
              <a:xfrm>
                <a:off x="1511520" y="4509120"/>
                <a:ext cx="1260000" cy="1440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 userDrawn="1"/>
            </p:nvSpPr>
            <p:spPr>
              <a:xfrm>
                <a:off x="2773760" y="4509120"/>
                <a:ext cx="1260000" cy="1440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/>
              <p:cNvSpPr/>
              <p:nvPr userDrawn="1"/>
            </p:nvSpPr>
            <p:spPr>
              <a:xfrm>
                <a:off x="4033760" y="4509120"/>
                <a:ext cx="1260000" cy="14401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/>
              <p:cNvSpPr/>
              <p:nvPr userDrawn="1"/>
            </p:nvSpPr>
            <p:spPr>
              <a:xfrm>
                <a:off x="5293760" y="4509120"/>
                <a:ext cx="1260000" cy="14401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hteck 17"/>
              <p:cNvSpPr/>
              <p:nvPr userDrawn="1"/>
            </p:nvSpPr>
            <p:spPr>
              <a:xfrm>
                <a:off x="6553760" y="4509120"/>
                <a:ext cx="1260000" cy="14401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/>
              <p:cNvSpPr/>
              <p:nvPr userDrawn="1"/>
            </p:nvSpPr>
            <p:spPr>
              <a:xfrm>
                <a:off x="7813760" y="4509120"/>
                <a:ext cx="1260000" cy="14401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7396" y="1700809"/>
            <a:ext cx="6840480" cy="720080"/>
          </a:xfrm>
          <a:noFill/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17396" y="2420888"/>
            <a:ext cx="6840760" cy="792088"/>
          </a:xfrm>
          <a:solidFill>
            <a:srgbClr val="FFFFFF">
              <a:alpha val="69804"/>
            </a:srgbClr>
          </a:solidFill>
        </p:spPr>
        <p:txBody>
          <a:bodyPr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277A-FDD3-45BC-AC57-4D7355CAD349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900D767-9A19-45BE-92E9-7491266DB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176791"/>
            <a:ext cx="1707584" cy="131031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4D9-479E-492C-AB2D-E44C3E045FF4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C3219F9-E9CA-43C3-B58F-9E360408E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28900" cy="4525963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08350" y="1600200"/>
            <a:ext cx="2628900" cy="4525963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1112-50B1-4FE9-8633-B86526AED85B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Inhaltsplatzhalter 3"/>
          <p:cNvSpPr>
            <a:spLocks noGrp="1"/>
          </p:cNvSpPr>
          <p:nvPr>
            <p:ph sz="half" idx="13"/>
          </p:nvPr>
        </p:nvSpPr>
        <p:spPr>
          <a:xfrm>
            <a:off x="6115050" y="1600200"/>
            <a:ext cx="2628900" cy="4525963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8A88-4C96-411B-8DA1-83041EB667F7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53008" y="3933056"/>
            <a:ext cx="4038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4644008" y="3933056"/>
            <a:ext cx="4038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ED2-FD88-4297-A7E3-B05A208EA151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53008" y="3933056"/>
            <a:ext cx="8229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B1C69D-80DA-4EEB-A0D7-1E3D3FB32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ei Inhalte 1z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5256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D9FC-6060-483B-85CB-D363CCCDE23B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4644008" y="3933056"/>
            <a:ext cx="4038600" cy="2282400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EF425F-B0D3-4775-A7F8-77E6C5B9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474067"/>
          </a:xfrm>
          <a:solidFill>
            <a:srgbClr val="C0C0C0">
              <a:alpha val="60000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solidFill>
            <a:srgbClr val="C0C0C0">
              <a:alpha val="60000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26E-9093-4676-8B4A-D03560B7AAB9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61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9BFA-04C1-4CC1-BA6E-CDE67640CA68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D8578F-7976-4225-A9BB-22F47B453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AFDA-628B-4054-9F6D-C979F4F3C79F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EAF6FD-1B50-4045-B399-B8848EDAC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7F7F7F">
              <a:alpha val="50196"/>
            </a:srgb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434060"/>
          </a:xfrm>
          <a:solidFill>
            <a:srgbClr val="FFFFFF">
              <a:alpha val="50196"/>
            </a:srgb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3E63-5468-419F-8C58-370001607A67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4800600"/>
            <a:ext cx="4650904" cy="566738"/>
          </a:xfrm>
          <a:solidFill>
            <a:srgbClr val="7F7F7F">
              <a:alpha val="69804"/>
            </a:srgb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627784" y="5367338"/>
            <a:ext cx="4650904" cy="804862"/>
          </a:xfrm>
          <a:solidFill>
            <a:srgbClr val="FFFFFF">
              <a:alpha val="50196"/>
            </a:srgb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D28E-C81C-4B54-8905-ED1E69263E13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F2D-F84E-4A2B-87A8-3D01C2C0542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FD87E64-D82F-4EB7-853A-EE161C821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  <a:ln>
            <a:noFill/>
          </a:ln>
          <a:effectLst>
            <a:outerShdw blurRad="508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solidFill>
            <a:srgbClr val="FFFFFF">
              <a:alpha val="69804"/>
            </a:srgbClr>
          </a:solidFill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81F-D9CF-40BB-9C93-F0E41D09CC56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0848"/>
            <a:ext cx="2057400" cy="406531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E886-B9E8-407D-BDB9-643CA70E0F8A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für die Fächer /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7F7F7F">
              <a:alpha val="69804"/>
            </a:srgb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FFFF">
              <a:alpha val="50196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1C1F-1FB6-477F-890D-22CF826E26C8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3CD5D4-D9BF-45D1-A78C-53BA5E1E6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 für die Fächer / Them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1">
              <a:lumMod val="75000"/>
              <a:alpha val="69804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FFFF">
              <a:alpha val="50196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884D-EAFE-4256-BED0-A581D00C8DD7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überschrift für die Fächer / Them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2">
              <a:lumMod val="75000"/>
              <a:alpha val="69804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FFFF">
              <a:alpha val="50196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238-6979-44CD-89E0-93C24BF58374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A79EC6E-62C1-47F6-B08C-57ADF7E9B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bschnittsüberschrift für die Fächer / Them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3">
              <a:lumMod val="75000"/>
              <a:alpha val="69804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FFFF">
              <a:alpha val="50196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4868-EF36-409A-AEAD-9FF5FA587E50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188C25-7739-4D19-AD6A-1C63C602A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Abschnittsüberschrift für die Fächer / Themen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4">
              <a:lumMod val="75000"/>
              <a:alpha val="69804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FFFF">
              <a:alpha val="50196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6E57-8806-478A-86C0-D10D167316D9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B0BEBD2-6849-4A06-B998-F31EBA0D0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Abschnittsüberschrift für die Fächer / Themen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5">
              <a:lumMod val="75000"/>
              <a:alpha val="69804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FFFF">
              <a:alpha val="50196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C14-138E-49A3-A77E-87DB3DE4590A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FA4FEF-6635-4D64-AB4F-DCE4CC8D1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"/>
            <a:ext cx="1367161" cy="1049087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Abschnittsüberschrift für die Fächer / Them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  <a:alpha val="69804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FFFF">
              <a:alpha val="50196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E93D-2FB4-4C09-BD3C-2947B7A94552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email">
            <a:lum bright="5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16964E-512D-4B41-85C9-A4228A1C5E0D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3ECBCF0-B544-45E8-BCF8-869E801593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2" r:id="rId10"/>
    <p:sldLayoutId id="2147483668" r:id="rId11"/>
    <p:sldLayoutId id="2147483660" r:id="rId12"/>
    <p:sldLayoutId id="2147483669" r:id="rId13"/>
    <p:sldLayoutId id="2147483667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ransition spd="med">
    <p:cut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wLoedrUn08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WU%20Vorstellung%20Neu%2030_04_2019\WU%20Vorstellung%20Neu%2030_04_2019\Ampel_Arduino.mp4" TargetMode="External"/><Relationship Id="rId1" Type="http://schemas.microsoft.com/office/2007/relationships/media" Target="file:///D:\WU%20Vorstellung%20Neu%2030_04_2019\WU%20Vorstellung%20Neu%2030_04_2019\Ampel_Arduino.mp4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youtu.be/tRFi_DCHEm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Wahlunterricht am GGG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Jahrgangsstufe 9</a:t>
            </a:r>
          </a:p>
          <a:p>
            <a:r>
              <a:rPr lang="de-DE" dirty="0"/>
              <a:t>im Schuljahr 2020/2021</a:t>
            </a:r>
          </a:p>
        </p:txBody>
      </p:sp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0125-3553-4D51-84D0-3DF20D9D7344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Wahlunterricht</a:t>
            </a:r>
            <a:br>
              <a:rPr lang="de-DE" dirty="0"/>
            </a:br>
            <a:r>
              <a:rPr lang="de-DE" dirty="0"/>
              <a:t> Französisch/Spanisch 3. FS</a:t>
            </a:r>
          </a:p>
        </p:txBody>
      </p:sp>
    </p:spTree>
    <p:extLst>
      <p:ext uri="{BB962C8B-B14F-4D97-AF65-F5344CB8AC3E}">
        <p14:creationId xmlns:p14="http://schemas.microsoft.com/office/powerpoint/2010/main" val="637187555"/>
      </p:ext>
    </p:extLst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/>
              <a:t>3. Fremdsprache (Französisch/Spanisch)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90D-AC7E-4068-B1F2-706947559679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772943"/>
      </p:ext>
    </p:extLst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/>
              <a:t>3. Fremdsprache (Französisch/Spanisch)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9724"/>
            <a:ext cx="7978251" cy="4746625"/>
          </a:xfrm>
        </p:spPr>
        <p:txBody>
          <a:bodyPr rtlCol="0">
            <a:normAutofit/>
          </a:bodyPr>
          <a:lstStyle/>
          <a:p>
            <a:r>
              <a:rPr lang="de-DE" dirty="0"/>
              <a:t>3 Stunden pro Woche</a:t>
            </a:r>
          </a:p>
          <a:p>
            <a:r>
              <a:rPr lang="de-DE" dirty="0"/>
              <a:t>2 Klassenarbeiten pro Halbjahr</a:t>
            </a:r>
          </a:p>
          <a:p>
            <a:r>
              <a:rPr lang="de-DE" dirty="0"/>
              <a:t>Bewertung von Noten 1 - 6</a:t>
            </a:r>
          </a:p>
          <a:p>
            <a:r>
              <a:rPr lang="de-DE" dirty="0"/>
              <a:t>Zügiges Fortschreiten</a:t>
            </a:r>
          </a:p>
          <a:p>
            <a:pPr lvl="1"/>
            <a:r>
              <a:rPr lang="de-DE" dirty="0"/>
              <a:t>Fortführung der 3. FS in der Oberstufe (bei genügender Teilnehmerzahl)</a:t>
            </a:r>
          </a:p>
          <a:p>
            <a:pPr lvl="1"/>
            <a:r>
              <a:rPr lang="de-DE" dirty="0"/>
              <a:t>Möglichkeit des Erwerbs der DELF- und</a:t>
            </a:r>
          </a:p>
          <a:p>
            <a:pPr marL="457200" lvl="1" indent="0">
              <a:buNone/>
            </a:pPr>
            <a:r>
              <a:rPr lang="de-DE" dirty="0"/>
              <a:t>    DELE-Zertifikate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9563-8DD2-4566-9E37-585DD0D3C293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109268"/>
      </p:ext>
    </p:extLst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Wahlunterricht Englisch</a:t>
            </a:r>
            <a:br>
              <a:rPr lang="de-DE" dirty="0"/>
            </a:br>
            <a:r>
              <a:rPr lang="de-DE" dirty="0"/>
              <a:t>Cambridge </a:t>
            </a:r>
            <a:r>
              <a:rPr lang="de-DE" dirty="0" err="1"/>
              <a:t>EnglisH</a:t>
            </a:r>
            <a:r>
              <a:rPr lang="de-DE" dirty="0"/>
              <a:t>: First (FCE)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Vorbereitung auf die Sprachzertifikate</a:t>
            </a:r>
          </a:p>
          <a:p>
            <a:r>
              <a:rPr lang="de-DE" b="1" dirty="0"/>
              <a:t>der </a:t>
            </a:r>
            <a:r>
              <a:rPr lang="de-DE" b="1" i="1" dirty="0"/>
              <a:t>University </a:t>
            </a:r>
            <a:r>
              <a:rPr lang="de-DE" b="1" i="1" dirty="0" err="1"/>
              <a:t>of</a:t>
            </a:r>
            <a:r>
              <a:rPr lang="de-DE" b="1" i="1" dirty="0"/>
              <a:t> Cambridge</a:t>
            </a:r>
            <a:r>
              <a:rPr lang="de-DE" b="1" dirty="0"/>
              <a:t>:</a:t>
            </a:r>
            <a:endParaRPr lang="de-DE" dirty="0"/>
          </a:p>
          <a:p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3077-D817-4061-957F-5B4FCC708716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Picture 4" descr="http://4.bp.blogspot.com/-qzMbZXd1Rbc/UFCZpxRvtaI/AAAAAAAAQTg/Lhg3txPZZ9U/s1600/union+jack.jpg"/>
          <p:cNvPicPr>
            <a:picLocks noChangeAspect="1" noChangeArrowheads="1"/>
          </p:cNvPicPr>
          <p:nvPr/>
        </p:nvPicPr>
        <p:blipFill>
          <a:blip r:embed="rId2" cstate="email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296144" cy="9508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/>
              <a:t> </a:t>
            </a:r>
            <a:r>
              <a:rPr lang="de-DE" sz="3200" b="1" i="1" dirty="0"/>
              <a:t>Cambridge English: First (FCE)</a:t>
            </a:r>
            <a:endParaRPr lang="de-DE" sz="32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Warum Cambridge English?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de-DE" sz="2000" dirty="0"/>
          </a:p>
          <a:p>
            <a:r>
              <a:rPr lang="de-DE" sz="2000" dirty="0"/>
              <a:t>International anerkannte Sprachprüfungen, zusätzliche Qualifikation  </a:t>
            </a:r>
          </a:p>
          <a:p>
            <a:r>
              <a:rPr lang="de-DE" sz="2000" dirty="0"/>
              <a:t>Herausforderung für alle, die Spaß am aktiven Umgang mit der englischen Sprache habe</a:t>
            </a:r>
          </a:p>
          <a:p>
            <a:r>
              <a:rPr lang="de-DE" sz="2000" dirty="0"/>
              <a:t>Schulung in den prüfungsrelevanten Bereichen: </a:t>
            </a:r>
            <a:r>
              <a:rPr lang="de-DE" sz="2000" i="1" dirty="0"/>
              <a:t>Reading </a:t>
            </a:r>
            <a:r>
              <a:rPr lang="de-DE" sz="2000" i="1" dirty="0" err="1"/>
              <a:t>and</a:t>
            </a:r>
            <a:r>
              <a:rPr lang="de-DE" sz="2000" i="1" dirty="0"/>
              <a:t> </a:t>
            </a:r>
            <a:r>
              <a:rPr lang="de-DE" sz="2000" i="1" dirty="0" err="1"/>
              <a:t>Use</a:t>
            </a:r>
            <a:r>
              <a:rPr lang="de-DE" sz="2000" i="1" dirty="0"/>
              <a:t> </a:t>
            </a:r>
            <a:r>
              <a:rPr lang="de-DE" sz="2000" i="1" dirty="0" err="1"/>
              <a:t>of</a:t>
            </a:r>
            <a:r>
              <a:rPr lang="de-DE" sz="2000" i="1" dirty="0"/>
              <a:t> English,  Writing,                               Listening,                            </a:t>
            </a:r>
            <a:r>
              <a:rPr lang="de-DE" sz="2000" i="1" dirty="0" err="1"/>
              <a:t>Speaking</a:t>
            </a:r>
            <a:endParaRPr lang="de-DE" sz="2000" i="1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7D51-5555-45F9-9FBF-A1775E907B6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4100" name="Picture 4" descr="http://4.bp.blogspot.com/-qzMbZXd1Rbc/UFCZpxRvtaI/AAAAAAAAQTg/Lhg3txPZZ9U/s1600/union+jack.jpg"/>
          <p:cNvPicPr>
            <a:picLocks noChangeAspect="1" noChangeArrowheads="1"/>
          </p:cNvPicPr>
          <p:nvPr/>
        </p:nvPicPr>
        <p:blipFill>
          <a:blip r:embed="rId2" cstate="email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46920"/>
            <a:ext cx="3168352" cy="23243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339752" y="352777"/>
            <a:ext cx="6347048" cy="1143000"/>
          </a:xfrm>
        </p:spPr>
        <p:txBody>
          <a:bodyPr>
            <a:noAutofit/>
          </a:bodyPr>
          <a:lstStyle/>
          <a:p>
            <a:r>
              <a:rPr lang="de-DE" sz="3200" b="1" i="1" dirty="0"/>
              <a:t>Cambridge English: First (FCE)</a:t>
            </a:r>
            <a:endParaRPr lang="de-DE" sz="32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600" dirty="0"/>
              <a:t>Organisation und Ablauf?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Anschaffung des Lehrwerks: </a:t>
            </a:r>
            <a:r>
              <a:rPr lang="de-DE" sz="2000" dirty="0" err="1">
                <a:latin typeface="Franklin Gothic Demi" panose="020B0703020102020204" pitchFamily="34" charset="0"/>
              </a:rPr>
              <a:t>Complete</a:t>
            </a:r>
            <a:r>
              <a:rPr lang="de-DE" sz="2000" dirty="0">
                <a:latin typeface="Franklin Gothic Demi" panose="020B0703020102020204" pitchFamily="34" charset="0"/>
              </a:rPr>
              <a:t> First </a:t>
            </a:r>
            <a:r>
              <a:rPr lang="de-DE" sz="2000" dirty="0" err="1">
                <a:latin typeface="Franklin Gothic Demi" panose="020B0703020102020204" pitchFamily="34" charset="0"/>
              </a:rPr>
              <a:t>for</a:t>
            </a:r>
            <a:r>
              <a:rPr lang="de-DE" sz="2000" dirty="0">
                <a:latin typeface="Franklin Gothic Demi" panose="020B0703020102020204" pitchFamily="34" charset="0"/>
              </a:rPr>
              <a:t> Schools, </a:t>
            </a:r>
            <a:r>
              <a:rPr lang="de-DE" sz="1600" dirty="0" err="1">
                <a:latin typeface="Franklin Gothic Demi" panose="020B0703020102020204" pitchFamily="34" charset="0"/>
              </a:rPr>
              <a:t>Student‘s</a:t>
            </a:r>
            <a:r>
              <a:rPr lang="de-DE" sz="1600" dirty="0">
                <a:latin typeface="Franklin Gothic Demi" panose="020B0703020102020204" pitchFamily="34" charset="0"/>
              </a:rPr>
              <a:t> Book </a:t>
            </a:r>
            <a:r>
              <a:rPr lang="de-DE" sz="1600" dirty="0" err="1">
                <a:latin typeface="Franklin Gothic Demi" panose="020B0703020102020204" pitchFamily="34" charset="0"/>
              </a:rPr>
              <a:t>with</a:t>
            </a:r>
            <a:r>
              <a:rPr lang="de-DE" sz="1600" dirty="0">
                <a:latin typeface="Franklin Gothic Demi" panose="020B0703020102020204" pitchFamily="34" charset="0"/>
              </a:rPr>
              <a:t> </a:t>
            </a:r>
            <a:r>
              <a:rPr lang="de-DE" sz="1600" dirty="0" err="1">
                <a:latin typeface="Franklin Gothic Demi" panose="020B0703020102020204" pitchFamily="34" charset="0"/>
              </a:rPr>
              <a:t>answers</a:t>
            </a:r>
            <a:r>
              <a:rPr lang="de-DE" sz="1600" dirty="0">
                <a:latin typeface="Franklin Gothic Demi" panose="020B0703020102020204" pitchFamily="34" charset="0"/>
              </a:rPr>
              <a:t>,</a:t>
            </a:r>
          </a:p>
          <a:p>
            <a:pPr marL="0" indent="0">
              <a:buNone/>
            </a:pPr>
            <a:r>
              <a:rPr lang="de-DE" sz="1600" dirty="0">
                <a:latin typeface="Franklin Gothic Demi" panose="020B0703020102020204" pitchFamily="34" charset="0"/>
              </a:rPr>
              <a:t>       Cambridge University Press/</a:t>
            </a:r>
          </a:p>
          <a:p>
            <a:pPr marL="0" indent="0">
              <a:buNone/>
            </a:pPr>
            <a:r>
              <a:rPr lang="de-DE" sz="1600" dirty="0">
                <a:latin typeface="Franklin Gothic Demi" panose="020B0703020102020204" pitchFamily="34" charset="0"/>
              </a:rPr>
              <a:t>       Klett-Verlag</a:t>
            </a:r>
          </a:p>
          <a:p>
            <a:pPr marL="0" indent="0">
              <a:buNone/>
            </a:pPr>
            <a:r>
              <a:rPr lang="de-DE" sz="1600" dirty="0">
                <a:latin typeface="Franklin Gothic Demi" panose="020B0703020102020204" pitchFamily="34" charset="0"/>
              </a:rPr>
              <a:t>       ISBN 978-3-12-535128-8</a:t>
            </a:r>
          </a:p>
          <a:p>
            <a:pPr marL="0" indent="0">
              <a:buNone/>
            </a:pPr>
            <a:r>
              <a:rPr lang="de-DE" sz="1600" dirty="0">
                <a:latin typeface="Franklin Gothic Demi" panose="020B0703020102020204" pitchFamily="34" charset="0"/>
              </a:rPr>
              <a:t>       € 36,50</a:t>
            </a:r>
            <a:endParaRPr lang="de-DE" sz="2000" dirty="0"/>
          </a:p>
          <a:p>
            <a:r>
              <a:rPr lang="de-DE" sz="2000" dirty="0"/>
              <a:t>Teilnahme am zweistündigen Kurs über zwei Schuljahre</a:t>
            </a:r>
          </a:p>
          <a:p>
            <a:r>
              <a:rPr lang="de-DE" sz="2000" dirty="0"/>
              <a:t>pro Halbjahr </a:t>
            </a:r>
            <a:br>
              <a:rPr lang="de-DE" sz="2000" dirty="0"/>
            </a:br>
            <a:r>
              <a:rPr lang="de-DE" sz="2000" b="1" dirty="0"/>
              <a:t>ein schriftlicher Test</a:t>
            </a:r>
            <a:endParaRPr lang="de-DE" sz="20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FF5-CE12-47F5-A42C-BEEF784544F7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1" y="2172401"/>
            <a:ext cx="2480381" cy="3364499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i="1" dirty="0"/>
              <a:t>Cambridge English: First (FCE)</a:t>
            </a:r>
            <a:endParaRPr lang="de-DE" sz="32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600" dirty="0"/>
              <a:t>Organisation und Ablauf?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Ablegen der Prüfung im Sommer 2022 (am Ende der Jahrgangsstufe 10) </a:t>
            </a:r>
            <a:r>
              <a:rPr lang="de-DE" sz="2000" b="1" dirty="0"/>
              <a:t>freiwillig</a:t>
            </a:r>
          </a:p>
          <a:p>
            <a:pPr marL="0" indent="0">
              <a:buNone/>
            </a:pPr>
            <a:endParaRPr lang="de-DE" sz="2000" b="1" dirty="0"/>
          </a:p>
          <a:p>
            <a:r>
              <a:rPr lang="de-DE" sz="2000" dirty="0"/>
              <a:t>Prüfung an einem Samstag, meist am GGG möglich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Kosten für die Prüfung </a:t>
            </a:r>
          </a:p>
          <a:p>
            <a:pPr marL="0" indent="0">
              <a:buNone/>
            </a:pPr>
            <a:r>
              <a:rPr lang="de-DE" sz="2000" dirty="0"/>
              <a:t>      ca. 220,- € </a:t>
            </a:r>
          </a:p>
          <a:p>
            <a:endParaRPr lang="de-DE" sz="20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EB3F-8CF9-49F6-8AD1-09CB26789040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1" name="Picture 4" descr="http://4.bp.blogspot.com/-qzMbZXd1Rbc/UFCZpxRvtaI/AAAAAAAAQTg/Lhg3txPZZ9U/s1600/union+jack.jpg"/>
          <p:cNvPicPr>
            <a:picLocks noChangeAspect="1" noChangeArrowheads="1"/>
          </p:cNvPicPr>
          <p:nvPr/>
        </p:nvPicPr>
        <p:blipFill>
          <a:blip r:embed="rId2" cstate="email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46920"/>
            <a:ext cx="3168352" cy="23243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Wahlunterricht Informatik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als Apfelmännchen und Mäuseklavier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DA55-FBDE-4642-8827-A8469365749B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Wahlunterricht Informatik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u="sng" dirty="0">
                <a:latin typeface="Calibri" pitchFamily="34" charset="0"/>
              </a:rPr>
              <a:t>Jahrgangstufe 9 - Inhalte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AD97-3178-458D-854A-C6395740CB30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23488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2636912"/>
            <a:ext cx="5810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Tx/>
              <a:buChar char="•"/>
            </a:pPr>
            <a:r>
              <a:rPr lang="de-DE" sz="2000" b="1" dirty="0">
                <a:latin typeface="Calibri" pitchFamily="34" charset="0"/>
              </a:rPr>
              <a:t>Grafiken, </a:t>
            </a:r>
            <a:r>
              <a:rPr lang="de-DE" sz="2000" b="1" dirty="0">
                <a:latin typeface="Calibri" pitchFamily="34" charset="0"/>
                <a:hlinkClick r:id="rId2"/>
              </a:rPr>
              <a:t>Bild- und Videoverarbeitung</a:t>
            </a:r>
            <a:br>
              <a:rPr lang="de-DE" sz="2000" b="1" dirty="0">
                <a:latin typeface="Calibri" pitchFamily="34" charset="0"/>
              </a:rPr>
            </a:br>
            <a:br>
              <a:rPr lang="de-DE" sz="2000" b="1" dirty="0">
                <a:latin typeface="Calibri" pitchFamily="34" charset="0"/>
              </a:rPr>
            </a:br>
            <a:endParaRPr lang="de-DE" sz="2000" b="1" dirty="0">
              <a:latin typeface="Calibri" pitchFamily="34" charset="0"/>
            </a:endParaRPr>
          </a:p>
          <a:p>
            <a:pPr marL="271463" indent="-271463">
              <a:buFontTx/>
              <a:buChar char="•"/>
            </a:pPr>
            <a:r>
              <a:rPr lang="de-DE" sz="2000" b="1" dirty="0">
                <a:latin typeface="Calibri" pitchFamily="34" charset="0"/>
              </a:rPr>
              <a:t>Umgang mit Daten </a:t>
            </a:r>
            <a:r>
              <a:rPr lang="de-DE" sz="2000" b="1" dirty="0">
                <a:latin typeface="Calibri" pitchFamily="34" charset="0"/>
                <a:sym typeface="Wingdings" pitchFamily="2" charset="2"/>
              </a:rPr>
              <a:t> Datenschutz</a:t>
            </a: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endParaRPr lang="de-DE" sz="2000" b="1" dirty="0">
              <a:latin typeface="Calibri" pitchFamily="34" charset="0"/>
            </a:endParaRPr>
          </a:p>
          <a:p>
            <a:pPr marL="271463" indent="-271463">
              <a:buFontTx/>
              <a:buChar char="•"/>
            </a:pPr>
            <a:r>
              <a:rPr lang="de-DE" sz="2000" b="1" dirty="0">
                <a:latin typeface="Calibri" pitchFamily="34" charset="0"/>
              </a:rPr>
              <a:t>HTML - Einführung in die Webseitenentwicklung</a:t>
            </a:r>
          </a:p>
          <a:p>
            <a:pPr marL="271463" indent="-271463">
              <a:buFontTx/>
              <a:buChar char="•"/>
            </a:pPr>
            <a:endParaRPr lang="de-DE" sz="2000" b="1" dirty="0">
              <a:latin typeface="Calibri" pitchFamily="34" charset="0"/>
            </a:endParaRPr>
          </a:p>
          <a:p>
            <a:pPr marL="271463" indent="-271463">
              <a:buFontTx/>
              <a:buChar char="•"/>
            </a:pPr>
            <a:endParaRPr lang="de-DE" sz="2000" b="1" dirty="0">
              <a:latin typeface="Calibri" pitchFamily="34" charset="0"/>
            </a:endParaRPr>
          </a:p>
          <a:p>
            <a:pPr marL="271463" indent="-271463">
              <a:buFontTx/>
              <a:buChar char="•"/>
            </a:pPr>
            <a:r>
              <a:rPr lang="de-DE" sz="2000" b="1" dirty="0">
                <a:latin typeface="Calibri" pitchFamily="34" charset="0"/>
              </a:rPr>
              <a:t>Einführung ins Programmieren (</a:t>
            </a:r>
            <a:r>
              <a:rPr lang="de-DE" sz="2000" b="1" dirty="0" err="1">
                <a:latin typeface="Calibri" pitchFamily="34" charset="0"/>
              </a:rPr>
              <a:t>Scratch</a:t>
            </a:r>
            <a:r>
              <a:rPr lang="de-DE" sz="2000" b="1" dirty="0">
                <a:latin typeface="Calibri" pitchFamily="34" charset="0"/>
              </a:rPr>
              <a:t>)</a:t>
            </a:r>
          </a:p>
          <a:p>
            <a:pPr marL="271463" indent="-271463"/>
            <a:r>
              <a:rPr lang="de-DE" sz="2000" b="1" dirty="0">
                <a:latin typeface="Calibri" pitchFamily="34" charset="0"/>
              </a:rPr>
              <a:t> </a:t>
            </a:r>
            <a:br>
              <a:rPr lang="de-DE" sz="2000" b="1" dirty="0">
                <a:latin typeface="Calibri" pitchFamily="34" charset="0"/>
              </a:rPr>
            </a:br>
            <a:endParaRPr lang="de-DE" sz="2000" b="1" dirty="0">
              <a:latin typeface="Calibri" pitchFamily="34" charset="0"/>
            </a:endParaRPr>
          </a:p>
          <a:p>
            <a:pPr marL="271463" indent="-271463"/>
            <a:endParaRPr lang="de-DE" sz="2000" b="1" dirty="0">
              <a:latin typeface="Calibri" pitchFamily="34" charset="0"/>
            </a:endParaRPr>
          </a:p>
        </p:txBody>
      </p:sp>
      <p:pic>
        <p:nvPicPr>
          <p:cNvPr id="16" name="Grafik 15" descr="htm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0" y="3984301"/>
            <a:ext cx="1369291" cy="1028924"/>
          </a:xfrm>
          <a:prstGeom prst="rect">
            <a:avLst/>
          </a:prstGeom>
        </p:spPr>
      </p:pic>
      <p:pic>
        <p:nvPicPr>
          <p:cNvPr id="17" name="Grafik 15" descr="Scrat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7056" y="5087217"/>
            <a:ext cx="1445490" cy="1038946"/>
          </a:xfrm>
          <a:prstGeom prst="rect">
            <a:avLst/>
          </a:prstGeom>
        </p:spPr>
      </p:pic>
      <p:pic>
        <p:nvPicPr>
          <p:cNvPr id="18" name="Grafik 17" descr="Bildretusch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9045" y="2104071"/>
            <a:ext cx="1513501" cy="1228282"/>
          </a:xfrm>
          <a:prstGeom prst="rect">
            <a:avLst/>
          </a:prstGeom>
        </p:spPr>
      </p:pic>
      <p:pic>
        <p:nvPicPr>
          <p:cNvPr id="19" name="Grafik 18" descr="GIMP_2.6_Ergebnis_Bildmanipula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2802" y="1802184"/>
            <a:ext cx="1612978" cy="1093391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Wahlunterricht Informatik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9352"/>
            <a:ext cx="8229600" cy="4206811"/>
          </a:xfrm>
        </p:spPr>
        <p:txBody>
          <a:bodyPr/>
          <a:lstStyle/>
          <a:p>
            <a:pPr>
              <a:buNone/>
            </a:pPr>
            <a:r>
              <a:rPr lang="de-DE" b="1" u="sng" dirty="0">
                <a:latin typeface="Calibri" pitchFamily="34" charset="0"/>
              </a:rPr>
              <a:t>Jahrgangstufe 10 – Inhalte</a:t>
            </a:r>
          </a:p>
          <a:p>
            <a:pPr>
              <a:buNone/>
            </a:pPr>
            <a:endParaRPr lang="de-DE" b="1" u="sng" dirty="0">
              <a:latin typeface="Calibri" pitchFamily="34" charset="0"/>
            </a:endParaRPr>
          </a:p>
          <a:p>
            <a:pPr>
              <a:buNone/>
            </a:pPr>
            <a:endParaRPr lang="de-DE" b="1" u="sng" dirty="0">
              <a:latin typeface="Calibri" pitchFamily="34" charset="0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CEF3-AE04-47A0-8447-F74CDE228E6F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39552" y="263691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endParaRPr lang="de-DE" sz="2000" b="1" dirty="0">
              <a:latin typeface="Calibri" pitchFamily="34" charset="0"/>
            </a:endParaRPr>
          </a:p>
          <a:p>
            <a:pPr marL="271463" indent="-271463">
              <a:buFontTx/>
              <a:buChar char="•"/>
            </a:pPr>
            <a:r>
              <a:rPr lang="de-DE" sz="2000" b="1" dirty="0" err="1">
                <a:latin typeface="Calibri" pitchFamily="34" charset="0"/>
              </a:rPr>
              <a:t>AppInventor</a:t>
            </a:r>
            <a:r>
              <a:rPr lang="de-DE" sz="2000" b="1" dirty="0">
                <a:latin typeface="Calibri" pitchFamily="34" charset="0"/>
              </a:rPr>
              <a:t> </a:t>
            </a:r>
            <a:r>
              <a:rPr lang="de-DE" sz="2000" b="1" dirty="0">
                <a:latin typeface="Calibri" pitchFamily="34" charset="0"/>
                <a:sym typeface="Wingdings" pitchFamily="2" charset="2"/>
              </a:rPr>
              <a:t> Erstellen von </a:t>
            </a:r>
            <a:r>
              <a:rPr lang="de-DE" sz="2000" b="1" dirty="0" err="1">
                <a:latin typeface="Calibri" pitchFamily="34" charset="0"/>
                <a:sym typeface="Wingdings" pitchFamily="2" charset="2"/>
              </a:rPr>
              <a:t>Android</a:t>
            </a:r>
            <a:r>
              <a:rPr lang="de-DE" sz="20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b="1" dirty="0" err="1">
                <a:latin typeface="Calibri" pitchFamily="34" charset="0"/>
                <a:sym typeface="Wingdings" pitchFamily="2" charset="2"/>
              </a:rPr>
              <a:t>Apps</a:t>
            </a: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endParaRPr lang="de-DE" sz="2000" b="1" dirty="0">
              <a:latin typeface="Calibri" pitchFamily="34" charset="0"/>
              <a:sym typeface="Wingdings" pitchFamily="2" charset="2"/>
            </a:endParaRPr>
          </a:p>
          <a:p>
            <a:pPr marL="271463" indent="-271463">
              <a:buFontTx/>
              <a:buChar char="•"/>
            </a:pPr>
            <a:r>
              <a:rPr lang="de-DE" sz="2000" b="1" dirty="0" err="1">
                <a:latin typeface="Calibri" pitchFamily="34" charset="0"/>
                <a:sym typeface="Wingdings" pitchFamily="2" charset="2"/>
              </a:rPr>
              <a:t>Arduino</a:t>
            </a:r>
            <a:r>
              <a:rPr lang="de-DE" sz="2000" b="1" dirty="0">
                <a:latin typeface="Calibri" pitchFamily="34" charset="0"/>
                <a:sym typeface="Wingdings" pitchFamily="2" charset="2"/>
              </a:rPr>
              <a:t>  Programmierung eines Mikrocontrollers</a:t>
            </a: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endParaRPr lang="de-DE" sz="2000" b="1" dirty="0">
              <a:latin typeface="Calibri" pitchFamily="34" charset="0"/>
              <a:sym typeface="Wingdings" pitchFamily="2" charset="2"/>
            </a:endParaRPr>
          </a:p>
          <a:p>
            <a:pPr marL="271463" indent="-271463">
              <a:buFontTx/>
              <a:buChar char="•"/>
            </a:pPr>
            <a:r>
              <a:rPr lang="de-DE" sz="2000" b="1" dirty="0">
                <a:latin typeface="Calibri" pitchFamily="34" charset="0"/>
                <a:sym typeface="Wingdings" pitchFamily="2" charset="2"/>
              </a:rPr>
              <a:t>NAO – Roboterprogrammierung</a:t>
            </a:r>
            <a:endParaRPr lang="de-DE" sz="2000" b="1" dirty="0">
              <a:latin typeface="Calibri" pitchFamily="34" charset="0"/>
            </a:endParaRPr>
          </a:p>
          <a:p>
            <a:pPr marL="271463" indent="-271463">
              <a:buFontTx/>
              <a:buChar char="•"/>
            </a:pPr>
            <a:endParaRPr lang="de-DE" sz="2000" b="1" dirty="0">
              <a:latin typeface="Calibri" pitchFamily="34" charset="0"/>
            </a:endParaRPr>
          </a:p>
        </p:txBody>
      </p:sp>
      <p:pic>
        <p:nvPicPr>
          <p:cNvPr id="13" name="Picture 2" descr="http://www.kadinbilisimci.com/wp-content/uploads/2015/02/app-inve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04281"/>
            <a:ext cx="1840051" cy="1197769"/>
          </a:xfrm>
          <a:prstGeom prst="rect">
            <a:avLst/>
          </a:prstGeom>
          <a:noFill/>
        </p:spPr>
      </p:pic>
      <p:pic>
        <p:nvPicPr>
          <p:cNvPr id="14" name="Grafik 13" descr="ARDUINO_UNO_A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792" y="3402050"/>
            <a:ext cx="2053008" cy="1365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864" y="4646473"/>
            <a:ext cx="1530036" cy="140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Wahlunterricht (WU) am GGG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3C4-DE3B-4AC5-983A-027B6FC8C139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ransition spd="med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Wahlunterricht Informatik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9352"/>
            <a:ext cx="8229600" cy="4206811"/>
          </a:xfrm>
        </p:spPr>
        <p:txBody>
          <a:bodyPr/>
          <a:lstStyle/>
          <a:p>
            <a:pPr>
              <a:buNone/>
            </a:pPr>
            <a:r>
              <a:rPr lang="de-DE" b="1" u="sng" dirty="0">
                <a:latin typeface="Calibri" pitchFamily="34" charset="0"/>
              </a:rPr>
              <a:t>Jahrgangstufe 10 – Inhalte</a:t>
            </a:r>
          </a:p>
          <a:p>
            <a:pPr>
              <a:buNone/>
            </a:pPr>
            <a:endParaRPr lang="de-DE" b="1" u="sng" dirty="0">
              <a:latin typeface="Calibri" pitchFamily="34" charset="0"/>
            </a:endParaRPr>
          </a:p>
          <a:p>
            <a:pPr>
              <a:buNone/>
            </a:pPr>
            <a:endParaRPr lang="de-DE" b="1" u="sng" dirty="0">
              <a:latin typeface="Calibri" pitchFamily="34" charset="0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CEF3-AE04-47A0-8447-F74CDE228E6F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473874" y="2514600"/>
            <a:ext cx="3212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endParaRPr lang="de-DE" sz="2000" b="1" dirty="0">
              <a:latin typeface="Calibri" pitchFamily="34" charset="0"/>
            </a:endParaRPr>
          </a:p>
          <a:p>
            <a:pPr marL="271463" indent="-271463">
              <a:buFontTx/>
              <a:buChar char="•"/>
            </a:pPr>
            <a:r>
              <a:rPr lang="de-DE" sz="2000" b="1" dirty="0">
                <a:latin typeface="Calibri" pitchFamily="34" charset="0"/>
                <a:sym typeface="Wingdings" pitchFamily="2" charset="2"/>
              </a:rPr>
              <a:t>Arduino  </a:t>
            </a: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r>
              <a:rPr lang="de-DE" sz="2000" b="1" dirty="0">
                <a:latin typeface="Calibri" pitchFamily="34" charset="0"/>
                <a:sym typeface="Wingdings" pitchFamily="2" charset="2"/>
                <a:hlinkClick r:id="rId4"/>
              </a:rPr>
              <a:t>Beispiel einer Ampelschaltung </a:t>
            </a:r>
            <a:br>
              <a:rPr lang="de-DE" sz="2000" b="1" dirty="0">
                <a:latin typeface="Calibri" pitchFamily="34" charset="0"/>
                <a:sym typeface="Wingdings" pitchFamily="2" charset="2"/>
                <a:hlinkClick r:id="rId4"/>
              </a:rPr>
            </a:br>
            <a:r>
              <a:rPr lang="de-DE" sz="2000" b="1" dirty="0">
                <a:latin typeface="Calibri" pitchFamily="34" charset="0"/>
                <a:sym typeface="Wingdings" pitchFamily="2" charset="2"/>
                <a:hlinkClick r:id="rId4"/>
              </a:rPr>
              <a:t>an einer Straße mit Fußgängerampel</a:t>
            </a:r>
            <a:br>
              <a:rPr lang="de-DE" sz="2000" b="1" dirty="0">
                <a:latin typeface="Calibri" pitchFamily="34" charset="0"/>
                <a:sym typeface="Wingdings" pitchFamily="2" charset="2"/>
                <a:hlinkClick r:id="rId4"/>
              </a:rPr>
            </a:br>
            <a:r>
              <a:rPr lang="de-DE" sz="2000" b="1" dirty="0">
                <a:latin typeface="Calibri" pitchFamily="34" charset="0"/>
                <a:sym typeface="Wingdings" pitchFamily="2" charset="2"/>
                <a:hlinkClick r:id="rId4"/>
              </a:rPr>
              <a:t>(GGG – </a:t>
            </a:r>
            <a:r>
              <a:rPr lang="de-DE" sz="2000" b="1" dirty="0" err="1">
                <a:latin typeface="Calibri" pitchFamily="34" charset="0"/>
                <a:sym typeface="Wingdings" pitchFamily="2" charset="2"/>
                <a:hlinkClick r:id="rId4"/>
              </a:rPr>
              <a:t>Youtube</a:t>
            </a:r>
            <a:r>
              <a:rPr lang="de-DE" sz="2000" b="1" dirty="0">
                <a:latin typeface="Calibri" pitchFamily="34" charset="0"/>
                <a:sym typeface="Wingdings" pitchFamily="2" charset="2"/>
                <a:hlinkClick r:id="rId4"/>
              </a:rPr>
              <a:t> Video)</a:t>
            </a:r>
            <a:br>
              <a:rPr lang="de-DE" sz="2000" b="1" dirty="0">
                <a:latin typeface="Calibri" pitchFamily="34" charset="0"/>
                <a:sym typeface="Wingdings" pitchFamily="2" charset="2"/>
              </a:rPr>
            </a:br>
            <a:endParaRPr lang="de-DE" sz="2000" b="1" dirty="0"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8" name="Ampel_Arduin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5752" y="2514600"/>
            <a:ext cx="4658122" cy="34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5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Experimentiere mit MINT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Naturwissenschaftlicher Unterricht – einmal anders…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238-6979-44CD-89E0-93C24BF58374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84102"/>
      </p:ext>
    </p:extLst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Experimentiere mit MINT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F2D-F84E-4A2B-87A8-3D01C2C0542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7" name="Inhaltsplatzhalt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399694"/>
              </p:ext>
            </p:extLst>
          </p:nvPr>
        </p:nvGraphicFramePr>
        <p:xfrm>
          <a:off x="231006" y="1600200"/>
          <a:ext cx="86531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573564" y="5384800"/>
            <a:ext cx="337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Segoe Print" pitchFamily="2" charset="0"/>
              </a:rPr>
              <a:t>MINT</a:t>
            </a:r>
          </a:p>
        </p:txBody>
      </p:sp>
    </p:spTree>
    <p:extLst>
      <p:ext uri="{BB962C8B-B14F-4D97-AF65-F5344CB8AC3E}">
        <p14:creationId xmlns:p14="http://schemas.microsoft.com/office/powerpoint/2010/main" val="2777934853"/>
      </p:ext>
    </p:extLst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Experimentiere mit MINT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F2D-F84E-4A2B-87A8-3D01C2C0542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Wolkenförmige Legende 6"/>
          <p:cNvSpPr/>
          <p:nvPr/>
        </p:nvSpPr>
        <p:spPr>
          <a:xfrm>
            <a:off x="352077" y="1613025"/>
            <a:ext cx="2029326" cy="1607419"/>
          </a:xfrm>
          <a:prstGeom prst="cloudCallout">
            <a:avLst>
              <a:gd name="adj1" fmla="val 95373"/>
              <a:gd name="adj2" fmla="val 1607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Farben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749061" y="1829592"/>
            <a:ext cx="3937739" cy="1390852"/>
          </a:xfrm>
          <a:prstGeom prst="cloudCallout">
            <a:avLst>
              <a:gd name="adj1" fmla="val -54321"/>
              <a:gd name="adj2" fmla="val 1939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2800" b="1" dirty="0"/>
              <a:t>Ernährung/</a:t>
            </a:r>
          </a:p>
          <a:p>
            <a:pPr marL="0" indent="0" algn="ctr">
              <a:buNone/>
            </a:pPr>
            <a:r>
              <a:rPr lang="de-DE" sz="2800" b="1" dirty="0"/>
              <a:t>Gesundheit</a:t>
            </a:r>
          </a:p>
        </p:txBody>
      </p:sp>
      <p:sp>
        <p:nvSpPr>
          <p:cNvPr id="10" name="Wolkenförmige Legende 9"/>
          <p:cNvSpPr/>
          <p:nvPr/>
        </p:nvSpPr>
        <p:spPr>
          <a:xfrm>
            <a:off x="2590800" y="2377269"/>
            <a:ext cx="2158262" cy="1607419"/>
          </a:xfrm>
          <a:prstGeom prst="cloudCallout">
            <a:avLst>
              <a:gd name="adj1" fmla="val 19305"/>
              <a:gd name="adj2" fmla="val 12297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Alltag/ Umwelt</a:t>
            </a:r>
          </a:p>
        </p:txBody>
      </p:sp>
      <p:sp>
        <p:nvSpPr>
          <p:cNvPr id="11" name="Wolkenförmige Legende 10"/>
          <p:cNvSpPr/>
          <p:nvPr/>
        </p:nvSpPr>
        <p:spPr>
          <a:xfrm>
            <a:off x="0" y="3563100"/>
            <a:ext cx="1992830" cy="1288033"/>
          </a:xfrm>
          <a:prstGeom prst="cloudCallout">
            <a:avLst>
              <a:gd name="adj1" fmla="val 87739"/>
              <a:gd name="adj2" fmla="val 660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Lebens-mittel</a:t>
            </a:r>
            <a:r>
              <a:rPr lang="de-DE" dirty="0"/>
              <a:t> </a:t>
            </a:r>
          </a:p>
        </p:txBody>
      </p:sp>
      <p:sp>
        <p:nvSpPr>
          <p:cNvPr id="13" name="Wolkenförmige Legende 12"/>
          <p:cNvSpPr/>
          <p:nvPr/>
        </p:nvSpPr>
        <p:spPr>
          <a:xfrm>
            <a:off x="6123218" y="3398339"/>
            <a:ext cx="2563582" cy="1607419"/>
          </a:xfrm>
          <a:prstGeom prst="cloudCallout">
            <a:avLst>
              <a:gd name="adj1" fmla="val -60935"/>
              <a:gd name="adj2" fmla="val 619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Kosmetik/ Parfum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323069" y="5376331"/>
            <a:ext cx="2230927" cy="923330"/>
          </a:xfrm>
          <a:prstGeom prst="rect">
            <a:avLst/>
          </a:prstGeom>
          <a:noFill/>
          <a:ln w="5715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MINT</a:t>
            </a:r>
          </a:p>
        </p:txBody>
      </p:sp>
      <p:sp>
        <p:nvSpPr>
          <p:cNvPr id="15" name="Wolkenförmige Legende 14"/>
          <p:cNvSpPr/>
          <p:nvPr/>
        </p:nvSpPr>
        <p:spPr>
          <a:xfrm>
            <a:off x="6657474" y="5114056"/>
            <a:ext cx="2029326" cy="1607419"/>
          </a:xfrm>
          <a:prstGeom prst="cloudCallout">
            <a:avLst>
              <a:gd name="adj1" fmla="val -95299"/>
              <a:gd name="adj2" fmla="val 262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Energie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82364" y="4948089"/>
            <a:ext cx="1992830" cy="1288033"/>
          </a:xfrm>
          <a:prstGeom prst="cloudCallout">
            <a:avLst>
              <a:gd name="adj1" fmla="val 104644"/>
              <a:gd name="adj2" fmla="val 3844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Eigene Ideen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169453"/>
      </p:ext>
    </p:extLst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Experimentiere mit MINT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F2D-F84E-4A2B-87A8-3D01C2C0542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24</a:t>
            </a:fld>
            <a:endParaRPr lang="de-DE"/>
          </a:p>
        </p:txBody>
      </p:sp>
      <p:graphicFrame>
        <p:nvGraphicFramePr>
          <p:cNvPr id="7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454056"/>
              </p:ext>
            </p:extLst>
          </p:nvPr>
        </p:nvGraphicFramePr>
        <p:xfrm>
          <a:off x="457200" y="1600200"/>
          <a:ext cx="8398042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33563"/>
      </p:ext>
    </p:extLst>
  </p:cSld>
  <p:clrMapOvr>
    <a:masterClrMapping/>
  </p:clrMapOvr>
  <p:transition spd="med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644B-0603-CC4E-8F56-EFAF6FA1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Experimentiere mit MINT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E3C9B-9370-DE4B-A68B-5CF629F83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600200"/>
            <a:ext cx="8592207" cy="4983162"/>
          </a:xfrm>
        </p:spPr>
        <p:txBody>
          <a:bodyPr>
            <a:normAutofit lnSpcReduction="10000"/>
          </a:bodyPr>
          <a:lstStyle/>
          <a:p>
            <a:pPr lvl="1"/>
            <a:endParaRPr lang="de-DE" dirty="0"/>
          </a:p>
          <a:p>
            <a:pPr lvl="1">
              <a:spcBef>
                <a:spcPts val="624"/>
              </a:spcBef>
            </a:pPr>
            <a:r>
              <a:rPr lang="de-DE" dirty="0"/>
              <a:t>Spektrum des Lichts</a:t>
            </a:r>
          </a:p>
          <a:p>
            <a:pPr lvl="1"/>
            <a:r>
              <a:rPr lang="de-DE" dirty="0"/>
              <a:t>Aufbaus des Auge/ Sezieren Schweineauge</a:t>
            </a:r>
          </a:p>
          <a:p>
            <a:pPr lvl="1"/>
            <a:r>
              <a:rPr lang="de-DE" dirty="0"/>
              <a:t>Flammenfärbungen</a:t>
            </a:r>
          </a:p>
          <a:p>
            <a:pPr lvl="1"/>
            <a:r>
              <a:rPr lang="de-DE" dirty="0"/>
              <a:t>Kerzen und Wunderkerzen</a:t>
            </a:r>
          </a:p>
          <a:p>
            <a:pPr lvl="1"/>
            <a:r>
              <a:rPr lang="de-DE" dirty="0"/>
              <a:t>Wie entsteht Feuer?/ Was kann brennen?</a:t>
            </a:r>
          </a:p>
          <a:p>
            <a:pPr lvl="1"/>
            <a:r>
              <a:rPr lang="de-DE" dirty="0"/>
              <a:t>Wie löscht man Feuer?/ Arten von Feuerlöschern</a:t>
            </a:r>
          </a:p>
          <a:p>
            <a:pPr lvl="1"/>
            <a:r>
              <a:rPr lang="de-DE" dirty="0"/>
              <a:t>Mehlstaubexplosion</a:t>
            </a:r>
          </a:p>
          <a:p>
            <a:pPr lvl="1"/>
            <a:r>
              <a:rPr lang="de-DE" dirty="0" err="1"/>
              <a:t>Thermit</a:t>
            </a:r>
            <a:r>
              <a:rPr lang="de-DE" dirty="0"/>
              <a:t>-Versuch</a:t>
            </a:r>
          </a:p>
          <a:p>
            <a:pPr lvl="1"/>
            <a:r>
              <a:rPr lang="de-DE" dirty="0"/>
              <a:t>Besuch der Feuerwehr</a:t>
            </a:r>
          </a:p>
          <a:p>
            <a:pPr lvl="2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6F60A1-0F58-1644-A369-F91FA20B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F2D-F84E-4A2B-87A8-3D01C2C0542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5CC7A-3B0A-E44F-A50F-39CE3315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80CDA4-29ED-0145-BAC4-3F47B3DC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50213A4-68DB-0E42-8979-91852E1C8475}"/>
              </a:ext>
            </a:extLst>
          </p:cNvPr>
          <p:cNvSpPr/>
          <p:nvPr/>
        </p:nvSpPr>
        <p:spPr>
          <a:xfrm>
            <a:off x="457200" y="1395242"/>
            <a:ext cx="8229600" cy="575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99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ambria" panose="02040503050406030204" pitchFamily="18" charset="0"/>
              </a:rPr>
              <a:t>Beispiele zum Thema: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Cambria" panose="02040503050406030204" pitchFamily="18" charset="0"/>
              </a:rPr>
              <a:t>Licht, Feuer, Brände und Explosionen</a:t>
            </a:r>
            <a:r>
              <a:rPr lang="de-DE" dirty="0"/>
              <a:t>:</a:t>
            </a:r>
          </a:p>
          <a:p>
            <a:pPr algn="ctr"/>
            <a:r>
              <a:rPr lang="de-DE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50424785"/>
      </p:ext>
    </p:extLst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Rechtsgrundlagen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lvl="0" indent="0">
              <a:buNone/>
            </a:pPr>
            <a:endParaRPr lang="de-DE" sz="2600" dirty="0"/>
          </a:p>
          <a:p>
            <a:pPr lvl="0"/>
            <a:r>
              <a:rPr lang="de-DE" sz="2600" dirty="0"/>
              <a:t>Verordnung zur Änderung von Verordnungen zum verkürzten gymnasialen Bildungsgang G8 vom 20.06.2008, Abl. 7/08 und Abl. 9/11</a:t>
            </a:r>
            <a:br>
              <a:rPr lang="de-DE" sz="2600" dirty="0"/>
            </a:br>
            <a:r>
              <a:rPr lang="de-DE" sz="2600" dirty="0"/>
              <a:t>Umsetzung der VO, Erlass vom 09.09.2008</a:t>
            </a:r>
          </a:p>
          <a:p>
            <a:pPr lvl="0"/>
            <a:r>
              <a:rPr lang="de-DE" sz="2600" dirty="0"/>
              <a:t>Beschluss der Schulkonferenz vom 22.05.2014 zur Umsetzung am GGG unter G9</a:t>
            </a:r>
          </a:p>
          <a:p>
            <a:pPr lvl="0"/>
            <a:r>
              <a:rPr lang="de-DE" sz="2600" dirty="0"/>
              <a:t>Verordnung über die Stundentafeln für die Primarstufe und die Sekundarstufe I</a:t>
            </a:r>
          </a:p>
          <a:p>
            <a:pPr lvl="0"/>
            <a:endParaRPr lang="de-DE" dirty="0"/>
          </a:p>
          <a:p>
            <a:pPr lvl="0"/>
            <a:r>
              <a:rPr lang="de-DE" dirty="0">
                <a:solidFill>
                  <a:srgbClr val="FF0000"/>
                </a:solidFill>
              </a:rPr>
              <a:t>Mindeststundenzahl:  4 Jahreswochenstunden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D-295D-4DCC-8543-AF3FD80329C1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 </a:t>
            </a:r>
            <a:fld id="{3D16B1BA-BF22-43AF-AB0D-1E5ECBFEF0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214414" y="2487573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ransition spd="med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am GGG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>
              <a:buNone/>
            </a:pPr>
            <a:endParaRPr lang="de-DE" sz="1500" dirty="0"/>
          </a:p>
          <a:p>
            <a:pPr>
              <a:buNone/>
            </a:pPr>
            <a:endParaRPr lang="de-DE" sz="3200" dirty="0"/>
          </a:p>
          <a:p>
            <a:pPr>
              <a:buNone/>
            </a:pPr>
            <a:endParaRPr lang="de-DE" sz="1500" dirty="0"/>
          </a:p>
          <a:p>
            <a:r>
              <a:rPr lang="de-DE" sz="2400" dirty="0"/>
              <a:t>IKG/MK (erteilt in Klasse 5)</a:t>
            </a:r>
          </a:p>
          <a:p>
            <a:r>
              <a:rPr lang="de-DE" sz="2400" dirty="0"/>
              <a:t>Klassenleiter-Stunden</a:t>
            </a:r>
          </a:p>
          <a:p>
            <a:pPr marL="0" indent="0">
              <a:buNone/>
            </a:pPr>
            <a:r>
              <a:rPr lang="de-DE" sz="2400" dirty="0"/>
              <a:t>      (erteilt in Klassen 6-10)</a:t>
            </a:r>
          </a:p>
          <a:p>
            <a:pPr marL="0" indent="0">
              <a:buNone/>
            </a:pPr>
            <a:r>
              <a:rPr lang="de-DE" sz="2400" dirty="0"/>
              <a:t>      Stärkung sozialer Kompetenzen,</a:t>
            </a:r>
          </a:p>
          <a:p>
            <a:pPr marL="0" indent="0">
              <a:buNone/>
            </a:pPr>
            <a:r>
              <a:rPr lang="de-DE" sz="2400" dirty="0"/>
              <a:t>      Ausbau der Medien- und </a:t>
            </a:r>
          </a:p>
          <a:p>
            <a:pPr marL="0" indent="0">
              <a:buNone/>
            </a:pPr>
            <a:r>
              <a:rPr lang="de-DE" sz="2400" dirty="0"/>
              <a:t>      Methodenkompetenzen</a:t>
            </a:r>
          </a:p>
          <a:p>
            <a:r>
              <a:rPr lang="de-DE" sz="2400" dirty="0"/>
              <a:t>jahrgangsübergreifende AGs</a:t>
            </a:r>
          </a:p>
          <a:p>
            <a:pPr>
              <a:buNone/>
            </a:pPr>
            <a:r>
              <a:rPr lang="de-DE" sz="2400" dirty="0"/>
              <a:t>	(Klasse 5 – 10)</a:t>
            </a:r>
          </a:p>
          <a:p>
            <a:r>
              <a:rPr lang="de-DE" sz="2400" dirty="0"/>
              <a:t>WU – jahrgangsbezogen</a:t>
            </a:r>
            <a:br>
              <a:rPr lang="de-DE" sz="2400" dirty="0"/>
            </a:br>
            <a:r>
              <a:rPr lang="de-DE" sz="2400" dirty="0"/>
              <a:t>(Klasse 9 und 10)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D8DB-8AA1-4792-9AC9-2D7E15B7EDFF}" type="datetime1">
              <a:rPr lang="de-DE" smtClean="0"/>
              <a:pPr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Picture 4" descr="http://www.grimmels.de/wp-content/uploads/2010/05/IMG_26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334">
            <a:off x="4851400" y="234791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/>
              <a:t>Jahrgangsbezogener</a:t>
            </a:r>
            <a:br>
              <a:rPr lang="de-DE" sz="4000" dirty="0"/>
            </a:br>
            <a:r>
              <a:rPr lang="de-DE" sz="4000" dirty="0"/>
              <a:t>Wahlunterricht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Grundsätzlich:</a:t>
            </a:r>
          </a:p>
          <a:p>
            <a:r>
              <a:rPr lang="de-DE" dirty="0"/>
              <a:t>jahrgangsbezogener WU ist freiwillig </a:t>
            </a:r>
          </a:p>
          <a:p>
            <a:pPr marL="0" indent="0">
              <a:buNone/>
            </a:pPr>
            <a:r>
              <a:rPr lang="de-DE" dirty="0"/>
              <a:t>    (nach Einwahl verpflichtend)</a:t>
            </a:r>
          </a:p>
          <a:p>
            <a:endParaRPr lang="de-DE" dirty="0"/>
          </a:p>
          <a:p>
            <a:r>
              <a:rPr lang="de-DE" dirty="0"/>
              <a:t>Einwahl für 2 Schuljahre</a:t>
            </a:r>
            <a:br>
              <a:rPr lang="de-DE" dirty="0"/>
            </a:br>
            <a:r>
              <a:rPr lang="de-DE" dirty="0"/>
              <a:t>(Jg. 10: Abwahl möglich, außer bei 3. Fremdsprache!)</a:t>
            </a:r>
          </a:p>
          <a:p>
            <a:endParaRPr lang="de-DE" dirty="0"/>
          </a:p>
          <a:p>
            <a:pPr>
              <a:buNone/>
            </a:pPr>
            <a:r>
              <a:rPr lang="de-DE" dirty="0"/>
              <a:t>Hinweis:</a:t>
            </a:r>
          </a:p>
          <a:p>
            <a:r>
              <a:rPr lang="de-DE" dirty="0"/>
              <a:t>Teilnahme in Jg. 10 nur möglich, falls der Kurs in Jg. 9 besucht wurde (Ausnahme nur nach Einzelfallprüfung möglich)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B25-1023-497E-AFE8-C8595C9FDE9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ransition spd="med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Jahrgangsbezogener Wahlunterricht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 anchor="ctr">
            <a:normAutofit fontScale="92500"/>
          </a:bodyPr>
          <a:lstStyle/>
          <a:p>
            <a:pPr>
              <a:tabLst>
                <a:tab pos="3600000" algn="l"/>
              </a:tabLst>
            </a:pPr>
            <a:r>
              <a:rPr lang="de-DE" dirty="0"/>
              <a:t>Französisch/Spanisch als 3. Fremdsprache	</a:t>
            </a:r>
          </a:p>
          <a:p>
            <a:pPr>
              <a:tabLst>
                <a:tab pos="3600000" algn="l"/>
              </a:tabLst>
            </a:pPr>
            <a:r>
              <a:rPr lang="de-DE" dirty="0"/>
              <a:t>Sprachzertifikat Englisch - </a:t>
            </a:r>
          </a:p>
          <a:p>
            <a:pPr marL="0" indent="0">
              <a:buNone/>
              <a:tabLst>
                <a:tab pos="3600000" algn="l"/>
              </a:tabLst>
            </a:pPr>
            <a:r>
              <a:rPr lang="de-DE" dirty="0"/>
              <a:t>    </a:t>
            </a:r>
            <a:r>
              <a:rPr lang="de-DE" i="1" dirty="0"/>
              <a:t>Cambridge English: First (FCE)</a:t>
            </a:r>
          </a:p>
          <a:p>
            <a:pPr>
              <a:tabLst>
                <a:tab pos="3600000" algn="l"/>
              </a:tabLst>
            </a:pPr>
            <a:r>
              <a:rPr lang="de-DE" dirty="0"/>
              <a:t>Informatik</a:t>
            </a:r>
          </a:p>
          <a:p>
            <a:pPr>
              <a:tabLst>
                <a:tab pos="3600000" algn="l"/>
              </a:tabLst>
            </a:pPr>
            <a:r>
              <a:rPr lang="de-DE" dirty="0"/>
              <a:t>Experimentiere mit MINT	</a:t>
            </a:r>
          </a:p>
          <a:p>
            <a:pPr marL="0" indent="0">
              <a:buNone/>
              <a:tabLst>
                <a:tab pos="3600000" algn="l"/>
              </a:tabLst>
            </a:pPr>
            <a:endParaRPr lang="de-DE" dirty="0"/>
          </a:p>
          <a:p>
            <a:pPr indent="0" algn="ctr">
              <a:buNone/>
            </a:pPr>
            <a:endParaRPr lang="de-DE" sz="2000" dirty="0"/>
          </a:p>
          <a:p>
            <a:pPr indent="0" algn="ctr">
              <a:buNone/>
            </a:pPr>
            <a:r>
              <a:rPr lang="de-DE" sz="2000" dirty="0"/>
              <a:t>Dieses Angebot setzt natürlich eine entsprechende Lehrerversorgung voraus! Zudem gibt es eine Mindestteilnehmerzahl!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F75-E36E-4D1F-84E8-FAEF9BE1D2DC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Jahrgangsbezogener Wahlunterricht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dritte Fremdsprache wird 3-stündig erteilt (die übrigen Fächer 2-stündig). </a:t>
            </a:r>
          </a:p>
          <a:p>
            <a:r>
              <a:rPr lang="de-DE" dirty="0"/>
              <a:t>Der Unterricht in der 3. Fremdsprache oder in Informatik kann in der Oberstufe fortgesetzt werden (ggf. als Pflichtfremdsprache, Abiturprüfungsfach). </a:t>
            </a:r>
          </a:p>
          <a:p>
            <a:r>
              <a:rPr lang="de-DE" dirty="0"/>
              <a:t>Die Wahl einer 3. Fremdsprache verpflichtet zu einer Teilnahme über zwei Jahre!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F2D-F84E-4A2B-87A8-3D01C2C0542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603945"/>
      </p:ext>
    </p:extLst>
  </p:cSld>
  <p:clrMapOvr>
    <a:masterClrMapping/>
  </p:clrMapOvr>
  <p:transition spd="med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Jahrgangsbezogener Wahlunterricht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/>
              <a:t>Bewertung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3. Fremdsprache (Französisch/Spanisch):</a:t>
            </a:r>
          </a:p>
          <a:p>
            <a:r>
              <a:rPr lang="de-DE" dirty="0"/>
              <a:t> Note 1 bis 6 </a:t>
            </a:r>
          </a:p>
          <a:p>
            <a:pPr marL="0" indent="0">
              <a:buNone/>
            </a:pPr>
            <a:r>
              <a:rPr lang="de-DE" dirty="0"/>
              <a:t>    (gleicher Status wie Nebenfächer)</a:t>
            </a:r>
          </a:p>
          <a:p>
            <a:pPr marL="0" indent="0">
              <a:buNone/>
            </a:pPr>
            <a:r>
              <a:rPr lang="de-DE" dirty="0"/>
              <a:t>Alle anderen Fächer:</a:t>
            </a:r>
          </a:p>
          <a:p>
            <a:r>
              <a:rPr lang="de-DE" dirty="0"/>
              <a:t> Note 1 bis 3, sonst „teilgenommen“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F2D-F84E-4A2B-87A8-3D01C2C0542E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72284"/>
      </p:ext>
    </p:extLst>
  </p:cSld>
  <p:clrMapOvr>
    <a:masterClrMapping/>
  </p:clrMapOvr>
  <p:transition spd="med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Einwahl  „jahrgangsbezogener WU“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de-DE" dirty="0"/>
              <a:t>Wahl wird vom 20. – 24. April 2020 online über </a:t>
            </a:r>
            <a:r>
              <a:rPr lang="de-DE" dirty="0" err="1"/>
              <a:t>PrOWaLuS</a:t>
            </a:r>
            <a:r>
              <a:rPr lang="de-DE" dirty="0"/>
              <a:t>+ durchgeführt</a:t>
            </a:r>
          </a:p>
          <a:p>
            <a:r>
              <a:rPr lang="de-DE" dirty="0"/>
              <a:t>Auch wer keinen WU belegen will, muss dies per Einwahl bestätigen.</a:t>
            </a:r>
          </a:p>
          <a:p>
            <a:r>
              <a:rPr lang="de-DE" dirty="0"/>
              <a:t>Es gibt die Möglichkeit, eine </a:t>
            </a:r>
            <a:r>
              <a:rPr lang="de-DE" dirty="0" err="1"/>
              <a:t>Erstwahl</a:t>
            </a:r>
            <a:r>
              <a:rPr lang="de-DE" dirty="0"/>
              <a:t> / Zweitwahl / Drittwahl anzugeben.</a:t>
            </a:r>
          </a:p>
          <a:p>
            <a:r>
              <a:rPr lang="de-DE" dirty="0"/>
              <a:t>Nach Abschluss der Einwahl die Einwahlbestätigung ausdrucken, von Eltern/Sorgeberechtigtem unterschreiben lassen und über die Klassenleitungen Frau Bechtold-</a:t>
            </a:r>
            <a:r>
              <a:rPr lang="de-DE" dirty="0" err="1"/>
              <a:t>Zwiener</a:t>
            </a:r>
            <a:r>
              <a:rPr lang="de-DE" dirty="0"/>
              <a:t> zukommen lassen</a:t>
            </a:r>
          </a:p>
          <a:p>
            <a:r>
              <a:rPr lang="de-DE" dirty="0"/>
              <a:t>Rückmeldung/Einteilung vor den Sommerferien über Aushang und per E-Mail</a:t>
            </a:r>
          </a:p>
          <a:p>
            <a:r>
              <a:rPr lang="de-DE" dirty="0">
                <a:solidFill>
                  <a:srgbClr val="FF0000"/>
                </a:solidFill>
              </a:rPr>
              <a:t>Zuordnung für ein Schuljahr verbindlich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EA91-2571-407E-9F31-C5220E490EA9}" type="datetime1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Wahlunterricht am GGG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BCF0-B544-45E8-BCF8-869E801593B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Wahlunterricht am GG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785</Words>
  <Application>Microsoft Office PowerPoint</Application>
  <PresentationFormat>Bildschirmpräsentation (4:3)</PresentationFormat>
  <Paragraphs>250</Paragraphs>
  <Slides>25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Franklin Gothic Demi</vt:lpstr>
      <vt:lpstr>Segoe Print</vt:lpstr>
      <vt:lpstr>Wahlunterricht am GGG</vt:lpstr>
      <vt:lpstr>Wahlunterricht am GGG</vt:lpstr>
      <vt:lpstr>Allgemeine Informationen</vt:lpstr>
      <vt:lpstr>Rechtsgrundlagen</vt:lpstr>
      <vt:lpstr>Umsetzung am GGG</vt:lpstr>
      <vt:lpstr>Jahrgangsbezogener Wahlunterricht</vt:lpstr>
      <vt:lpstr>Jahrgangsbezogener Wahlunterricht</vt:lpstr>
      <vt:lpstr>Jahrgangsbezogener Wahlunterricht</vt:lpstr>
      <vt:lpstr>Jahrgangsbezogener Wahlunterricht</vt:lpstr>
      <vt:lpstr>Einwahl  „jahrgangsbezogener WU“</vt:lpstr>
      <vt:lpstr>Wahlunterricht  Französisch/Spanisch 3. FS</vt:lpstr>
      <vt:lpstr>3. Fremdsprache (Französisch/Spanisch)</vt:lpstr>
      <vt:lpstr>3. Fremdsprache (Französisch/Spanisch)</vt:lpstr>
      <vt:lpstr>Wahlunterricht Englisch Cambridge EnglisH: First (FCE)</vt:lpstr>
      <vt:lpstr> Cambridge English: First (FCE)</vt:lpstr>
      <vt:lpstr>Cambridge English: First (FCE)</vt:lpstr>
      <vt:lpstr>Cambridge English: First (FCE)</vt:lpstr>
      <vt:lpstr>Wahlunterricht Informatik</vt:lpstr>
      <vt:lpstr>Wahlunterricht Informatik</vt:lpstr>
      <vt:lpstr>Wahlunterricht Informatik</vt:lpstr>
      <vt:lpstr>Wahlunterricht Informatik</vt:lpstr>
      <vt:lpstr>Experimentiere mit MINT</vt:lpstr>
      <vt:lpstr>Experimentiere mit MINT</vt:lpstr>
      <vt:lpstr>Experimentiere mit MINT</vt:lpstr>
      <vt:lpstr>Experimentiere mit MINT</vt:lpstr>
      <vt:lpstr>Experimentiere mit MINT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Wahlunterricht am GGG</dc:title>
  <dc:creator>Oliver</dc:creator>
  <cp:lastModifiedBy>Lucia Bechtold</cp:lastModifiedBy>
  <cp:revision>135</cp:revision>
  <dcterms:created xsi:type="dcterms:W3CDTF">2014-03-23T17:04:43Z</dcterms:created>
  <dcterms:modified xsi:type="dcterms:W3CDTF">2020-03-27T09:29:37Z</dcterms:modified>
</cp:coreProperties>
</file>