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4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C65CE-12FE-EDC9-2065-9192902D4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CB3FCE-AE6E-4508-46A0-FCB47A8E4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5C2AA9-C01A-62CB-749C-ABC0347FD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44B6D-88E8-00AA-0DAA-6B5E99087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822EB4-96F1-721E-1A04-92573979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68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01256-C619-664A-F092-84391B53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C5D633-863B-CB6E-E101-AA5F2CDF5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07F2B-19C6-FDF1-D10D-898EE37A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283B7F-D7B7-B112-F9B8-DE286EC7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806F81-1DFF-7966-A148-E40ACE16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989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7A8226-1214-1F63-E144-AD7408E71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8CD0E7-6A71-F488-5471-8C9CDCD6C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9A1CEA-8BCC-B04D-3C4D-CB11EC04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E681F4-483A-D1CF-1ACD-AD01E763F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5F4263-A8B6-F5AE-4820-E71C98A5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10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FD0A1-B9A5-A46B-E730-CBA806E5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193AE-75FF-44CB-B486-4369B26AE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8B25E-4BA7-A43C-E375-859289E1C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A1017B-A39A-FABE-1107-12B756BB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CF25D-E1FE-50C6-3A02-C99CF151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95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D4DD0D-1826-6EA0-C82A-205943A8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CCDBD7-9FC5-0BDD-6995-F895AF13C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BA835E-9F0F-6214-13F4-CB220FE7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F231C1-3313-E88B-1D59-0628733F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64173A-58E3-903A-24FD-E493593A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9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79006C-7BF6-FA9B-6298-288C4C6C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1AE91B-0033-ACF4-FD5B-500075A6E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91C984-C695-C32D-8A53-E14C0EA20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5F85CD-8404-B869-8EFE-488C3D22B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E240AA-B140-CA86-A982-31EDB4A6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BEDE6-9899-0325-0241-96C47539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1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5A2E2-5FBF-F20B-76F8-BCA008E88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A89F00-2E43-4BBE-460B-904CB511E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43C258-E09F-484B-B657-727ECCEDF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F89B0C-13EC-005E-8314-8D3A2AA2A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213209D-CA6A-ABF7-9620-B751CA156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D7ED39-D0E3-87BB-B56F-2F1957FB4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35FB44-14D9-F908-4794-E20AD088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F09A8EC-92D5-4C6B-72BA-B619B2E5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03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38DADB-3F55-CEE3-E716-AECA9E08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69DE8DA-AA55-D7B5-5D66-E97500AC5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665BCC-C9C0-2B10-5A36-8C21961E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0B792A-1F13-F7E9-18EB-36DDF40F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92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4772A2-A2EE-4E7C-8F3A-CDCB3C569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2D1E995-82F0-CF81-12C7-A02A6520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804823-2A1E-B17E-A676-A7B878A3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58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2BFC7-ED33-63CD-8039-D8A7314F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366E08-74AE-82EC-EE04-6D5C70A84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AFBD7B-35B4-DD4C-77BD-C4A58831D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C3BEA5-D82A-CD0B-E38E-2848840B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E186CD-25CD-AB13-7BB2-8DD03A0C4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D39B40-4D34-4DCA-DFB1-7A394A27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26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E5770-31C8-A27D-8989-FAA7EAEB8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48ACE7-5C98-97D2-221D-952762125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78D39F-ACE0-2F80-C5D8-5F8E404C3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F12236-27B2-D3A3-84E3-7F0155F3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47E09E-B7EF-2BE2-A8B9-615B35FB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9C459D-D216-8261-071B-5E5EDD42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77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230AACE-B89E-335B-67E0-9A9FD78B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2A6545-52D2-1614-065B-78A818B4F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85D2FA-0CFE-648E-2ABF-D62FFAF9D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3A5DD0-532A-41EA-A13C-F1E243F0C695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CF5C87-5ACE-F612-034F-0FA038DBA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489A60-8D3F-E6B7-8D15-FEE51DAF9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584466-21C3-4674-B312-FE02206333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17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2F9215B-AD7A-36BD-9CEC-3F945678C1B1}"/>
              </a:ext>
            </a:extLst>
          </p:cNvPr>
          <p:cNvSpPr txBox="1"/>
          <p:nvPr/>
        </p:nvSpPr>
        <p:spPr>
          <a:xfrm>
            <a:off x="522320" y="695688"/>
            <a:ext cx="1685740" cy="3370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600" dirty="0"/>
              <a:t>Ist-Zustand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D4438DE6-922D-4D7A-465B-3FE0BC3241A5}"/>
              </a:ext>
            </a:extLst>
          </p:cNvPr>
          <p:cNvGrpSpPr/>
          <p:nvPr/>
        </p:nvGrpSpPr>
        <p:grpSpPr>
          <a:xfrm>
            <a:off x="517864" y="1133842"/>
            <a:ext cx="1606245" cy="4130617"/>
            <a:chOff x="2784629" y="1270280"/>
            <a:chExt cx="2032986" cy="4526534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5190B2A3-BE7E-BBA7-B6C9-0BA382AB0581}"/>
                </a:ext>
              </a:extLst>
            </p:cNvPr>
            <p:cNvSpPr/>
            <p:nvPr/>
          </p:nvSpPr>
          <p:spPr>
            <a:xfrm>
              <a:off x="2784629" y="453337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103A75BD-B8F0-0625-28DC-2CA9E85AF489}"/>
                </a:ext>
              </a:extLst>
            </p:cNvPr>
            <p:cNvSpPr/>
            <p:nvPr/>
          </p:nvSpPr>
          <p:spPr>
            <a:xfrm>
              <a:off x="2784629" y="5219765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C1600C57-7504-AADB-74BD-BF9B7BB748A4}"/>
                </a:ext>
              </a:extLst>
            </p:cNvPr>
            <p:cNvSpPr/>
            <p:nvPr/>
          </p:nvSpPr>
          <p:spPr>
            <a:xfrm>
              <a:off x="2784629" y="5126606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54A0115-3F1B-3CF2-9671-E8DEE6EBDBD2}"/>
                </a:ext>
              </a:extLst>
            </p:cNvPr>
            <p:cNvSpPr/>
            <p:nvPr/>
          </p:nvSpPr>
          <p:spPr>
            <a:xfrm>
              <a:off x="2784629" y="1270280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D3D7070-4B37-35C7-A551-97A3A1C293BE}"/>
                </a:ext>
              </a:extLst>
            </p:cNvPr>
            <p:cNvSpPr/>
            <p:nvPr/>
          </p:nvSpPr>
          <p:spPr>
            <a:xfrm>
              <a:off x="2784629" y="1938915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7B5775D-5D55-4F63-5AAC-996CE5BAED2F}"/>
                </a:ext>
              </a:extLst>
            </p:cNvPr>
            <p:cNvSpPr/>
            <p:nvPr/>
          </p:nvSpPr>
          <p:spPr>
            <a:xfrm>
              <a:off x="2784629" y="2907863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3D9F20E-B6D2-909D-40DF-D6D2B9BAC7FA}"/>
                </a:ext>
              </a:extLst>
            </p:cNvPr>
            <p:cNvSpPr/>
            <p:nvPr/>
          </p:nvSpPr>
          <p:spPr>
            <a:xfrm>
              <a:off x="2784629" y="3578071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99516AA-4F03-C27E-70BF-0F49E5A09183}"/>
                </a:ext>
              </a:extLst>
            </p:cNvPr>
            <p:cNvSpPr/>
            <p:nvPr/>
          </p:nvSpPr>
          <p:spPr>
            <a:xfrm>
              <a:off x="2784629" y="1846778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87DE7E4E-E19C-DC24-5AF1-E57C96605B0D}"/>
                </a:ext>
              </a:extLst>
            </p:cNvPr>
            <p:cNvSpPr/>
            <p:nvPr/>
          </p:nvSpPr>
          <p:spPr>
            <a:xfrm>
              <a:off x="2784629" y="4155120"/>
              <a:ext cx="2032986" cy="39569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59CAAE2-5CA4-6864-5AA9-D99CB0A3D16A}"/>
                </a:ext>
              </a:extLst>
            </p:cNvPr>
            <p:cNvSpPr/>
            <p:nvPr/>
          </p:nvSpPr>
          <p:spPr>
            <a:xfrm>
              <a:off x="2784629" y="2522937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9C17E30-52E6-2CA6-6722-F7522A24BC12}"/>
                </a:ext>
              </a:extLst>
            </p:cNvPr>
            <p:cNvSpPr/>
            <p:nvPr/>
          </p:nvSpPr>
          <p:spPr>
            <a:xfrm>
              <a:off x="2784629" y="3484912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4A4504EE-2F48-5F1A-4D9C-C3A01AF972C8}"/>
              </a:ext>
            </a:extLst>
          </p:cNvPr>
          <p:cNvSpPr txBox="1"/>
          <p:nvPr/>
        </p:nvSpPr>
        <p:spPr>
          <a:xfrm>
            <a:off x="2446841" y="754308"/>
            <a:ext cx="160624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400" dirty="0"/>
              <a:t>Maximalvorschlag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0914E2-3C37-2A4C-55DB-3622E593DA05}"/>
              </a:ext>
            </a:extLst>
          </p:cNvPr>
          <p:cNvGrpSpPr/>
          <p:nvPr/>
        </p:nvGrpSpPr>
        <p:grpSpPr>
          <a:xfrm>
            <a:off x="2444503" y="1147548"/>
            <a:ext cx="1608583" cy="4116911"/>
            <a:chOff x="6075284" y="1238721"/>
            <a:chExt cx="2035945" cy="4511514"/>
          </a:xfrm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AAD63B9-911D-EFBE-310F-C6543B886DD0}"/>
                </a:ext>
              </a:extLst>
            </p:cNvPr>
            <p:cNvSpPr/>
            <p:nvPr/>
          </p:nvSpPr>
          <p:spPr>
            <a:xfrm>
              <a:off x="6078243" y="5126607"/>
              <a:ext cx="2032986" cy="62362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F80A800-FA47-8EEA-31E2-A511D31679F8}"/>
                </a:ext>
              </a:extLst>
            </p:cNvPr>
            <p:cNvSpPr/>
            <p:nvPr/>
          </p:nvSpPr>
          <p:spPr>
            <a:xfrm>
              <a:off x="6075284" y="4482508"/>
              <a:ext cx="2032986" cy="66175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454B6D0E-8779-4458-019E-1CA0F834B7E5}"/>
                </a:ext>
              </a:extLst>
            </p:cNvPr>
            <p:cNvSpPr/>
            <p:nvPr/>
          </p:nvSpPr>
          <p:spPr>
            <a:xfrm>
              <a:off x="6075284" y="350330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2B94CEE-6AED-8807-81F9-31EDB007AC77}"/>
                </a:ext>
              </a:extLst>
            </p:cNvPr>
            <p:cNvSpPr/>
            <p:nvPr/>
          </p:nvSpPr>
          <p:spPr>
            <a:xfrm>
              <a:off x="6075284" y="2936901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9D2CAB75-A941-7EA8-F291-5F6BACD7A9FD}"/>
                </a:ext>
              </a:extLst>
            </p:cNvPr>
            <p:cNvSpPr/>
            <p:nvPr/>
          </p:nvSpPr>
          <p:spPr>
            <a:xfrm>
              <a:off x="6078243" y="1815770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11B0036F-65F7-277C-0BEF-A3AD6693A524}"/>
                </a:ext>
              </a:extLst>
            </p:cNvPr>
            <p:cNvSpPr/>
            <p:nvPr/>
          </p:nvSpPr>
          <p:spPr>
            <a:xfrm>
              <a:off x="6078243" y="1238721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230EB9A4-484A-51A7-63E5-FB5F6F8C19F8}"/>
                </a:ext>
              </a:extLst>
            </p:cNvPr>
            <p:cNvSpPr/>
            <p:nvPr/>
          </p:nvSpPr>
          <p:spPr>
            <a:xfrm>
              <a:off x="6075284" y="4126935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9AEA42B6-1FF8-7556-6268-B1341A172F51}"/>
                </a:ext>
              </a:extLst>
            </p:cNvPr>
            <p:cNvSpPr/>
            <p:nvPr/>
          </p:nvSpPr>
          <p:spPr>
            <a:xfrm>
              <a:off x="6075284" y="2486682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3171F9AD-0AB6-1898-996E-B2E9058A9C5B}"/>
                </a:ext>
              </a:extLst>
            </p:cNvPr>
            <p:cNvSpPr/>
            <p:nvPr/>
          </p:nvSpPr>
          <p:spPr>
            <a:xfrm>
              <a:off x="6075284" y="4033776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2739E8B5-E17E-9C55-01BA-D004DE12FF3C}"/>
                </a:ext>
              </a:extLst>
            </p:cNvPr>
            <p:cNvSpPr/>
            <p:nvPr/>
          </p:nvSpPr>
          <p:spPr>
            <a:xfrm>
              <a:off x="6075284" y="2867987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432C39D2-2AD1-E7FF-D129-E4FFEB20D14F}"/>
                </a:ext>
              </a:extLst>
            </p:cNvPr>
            <p:cNvSpPr/>
            <p:nvPr/>
          </p:nvSpPr>
          <p:spPr>
            <a:xfrm>
              <a:off x="6075284" y="2401568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842D3DC7-8791-CD43-3937-C5A53EFE8C62}"/>
              </a:ext>
            </a:extLst>
          </p:cNvPr>
          <p:cNvGrpSpPr/>
          <p:nvPr/>
        </p:nvGrpSpPr>
        <p:grpSpPr>
          <a:xfrm>
            <a:off x="4359291" y="1151236"/>
            <a:ext cx="1606245" cy="4042601"/>
            <a:chOff x="2380695" y="1311630"/>
            <a:chExt cx="2032986" cy="4430082"/>
          </a:xfrm>
        </p:grpSpPr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B9A669E7-FF46-999A-32E3-268B5095A349}"/>
                </a:ext>
              </a:extLst>
            </p:cNvPr>
            <p:cNvSpPr/>
            <p:nvPr/>
          </p:nvSpPr>
          <p:spPr>
            <a:xfrm>
              <a:off x="2380695" y="1311630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0DA0825E-E31E-44C8-A77F-8B16B7CAA025}"/>
                </a:ext>
              </a:extLst>
            </p:cNvPr>
            <p:cNvSpPr/>
            <p:nvPr/>
          </p:nvSpPr>
          <p:spPr>
            <a:xfrm>
              <a:off x="2380695" y="1958162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BE412D8-D841-59AB-0F29-53505E83C5F3}"/>
                </a:ext>
              </a:extLst>
            </p:cNvPr>
            <p:cNvSpPr/>
            <p:nvPr/>
          </p:nvSpPr>
          <p:spPr>
            <a:xfrm>
              <a:off x="2380695" y="299778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47823F56-1049-CE1A-D3B8-C7F814BFC5E3}"/>
                </a:ext>
              </a:extLst>
            </p:cNvPr>
            <p:cNvSpPr/>
            <p:nvPr/>
          </p:nvSpPr>
          <p:spPr>
            <a:xfrm>
              <a:off x="2380695" y="356646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2D69A48B-F8C6-9F9A-1527-61571DEB6F02}"/>
                </a:ext>
              </a:extLst>
            </p:cNvPr>
            <p:cNvSpPr/>
            <p:nvPr/>
          </p:nvSpPr>
          <p:spPr>
            <a:xfrm>
              <a:off x="2380695" y="461387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F6A5CF3E-8993-8068-FE40-00B44FAFC4B4}"/>
                </a:ext>
              </a:extLst>
            </p:cNvPr>
            <p:cNvSpPr/>
            <p:nvPr/>
          </p:nvSpPr>
          <p:spPr>
            <a:xfrm>
              <a:off x="2380695" y="5164663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9D5C0D93-BD30-AAC3-463A-BD226E8D3724}"/>
                </a:ext>
              </a:extLst>
            </p:cNvPr>
            <p:cNvSpPr/>
            <p:nvPr/>
          </p:nvSpPr>
          <p:spPr>
            <a:xfrm>
              <a:off x="2380695" y="2627333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9A6379D4-C77B-143E-48EF-6F9C090D2F17}"/>
                </a:ext>
              </a:extLst>
            </p:cNvPr>
            <p:cNvSpPr/>
            <p:nvPr/>
          </p:nvSpPr>
          <p:spPr>
            <a:xfrm>
              <a:off x="2380695" y="4240645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70F77FBD-0DEC-25AC-458F-F645B23E39D5}"/>
                </a:ext>
              </a:extLst>
            </p:cNvPr>
            <p:cNvSpPr/>
            <p:nvPr/>
          </p:nvSpPr>
          <p:spPr>
            <a:xfrm>
              <a:off x="2380695" y="2527426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Rechteck 37">
              <a:extLst>
                <a:ext uri="{FF2B5EF4-FFF2-40B4-BE49-F238E27FC236}">
                  <a16:creationId xmlns:a16="http://schemas.microsoft.com/office/drawing/2014/main" id="{623A0F1A-5663-DA2F-CA93-E9083785E963}"/>
                </a:ext>
              </a:extLst>
            </p:cNvPr>
            <p:cNvSpPr/>
            <p:nvPr/>
          </p:nvSpPr>
          <p:spPr>
            <a:xfrm>
              <a:off x="2380695" y="4147486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A3D3B023-63AB-9228-E85E-762D504A78C5}"/>
                </a:ext>
              </a:extLst>
            </p:cNvPr>
            <p:cNvSpPr/>
            <p:nvPr/>
          </p:nvSpPr>
          <p:spPr>
            <a:xfrm>
              <a:off x="2380695" y="1867061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Textfeld 39">
            <a:extLst>
              <a:ext uri="{FF2B5EF4-FFF2-40B4-BE49-F238E27FC236}">
                <a16:creationId xmlns:a16="http://schemas.microsoft.com/office/drawing/2014/main" id="{33579AAE-F2E7-6D46-7624-9D386F1DAEEC}"/>
              </a:ext>
            </a:extLst>
          </p:cNvPr>
          <p:cNvSpPr txBox="1"/>
          <p:nvPr/>
        </p:nvSpPr>
        <p:spPr>
          <a:xfrm>
            <a:off x="3998061" y="803912"/>
            <a:ext cx="232870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400" dirty="0"/>
              <a:t>Modell „Frühstückspause“</a:t>
            </a: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D09B3BEE-83B4-6839-CBF2-99D0BA328298}"/>
              </a:ext>
            </a:extLst>
          </p:cNvPr>
          <p:cNvGrpSpPr/>
          <p:nvPr/>
        </p:nvGrpSpPr>
        <p:grpSpPr>
          <a:xfrm>
            <a:off x="6301205" y="1147548"/>
            <a:ext cx="1606245" cy="4094414"/>
            <a:chOff x="6233604" y="1300164"/>
            <a:chExt cx="2032986" cy="4486861"/>
          </a:xfrm>
        </p:grpSpPr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A87D97B8-2615-ED86-FBFD-BDE036C5A994}"/>
                </a:ext>
              </a:extLst>
            </p:cNvPr>
            <p:cNvSpPr/>
            <p:nvPr/>
          </p:nvSpPr>
          <p:spPr>
            <a:xfrm>
              <a:off x="6233604" y="5209976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2D80AE19-FB7A-F548-CFAD-CCD88DC4239D}"/>
                </a:ext>
              </a:extLst>
            </p:cNvPr>
            <p:cNvSpPr/>
            <p:nvPr/>
          </p:nvSpPr>
          <p:spPr>
            <a:xfrm>
              <a:off x="6233604" y="4544779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71C198E9-56BE-6C7D-BF41-F9853B9EF709}"/>
                </a:ext>
              </a:extLst>
            </p:cNvPr>
            <p:cNvSpPr/>
            <p:nvPr/>
          </p:nvSpPr>
          <p:spPr>
            <a:xfrm>
              <a:off x="6233604" y="349809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A358B549-A40A-A6A9-3485-950723A141AD}"/>
                </a:ext>
              </a:extLst>
            </p:cNvPr>
            <p:cNvSpPr/>
            <p:nvPr/>
          </p:nvSpPr>
          <p:spPr>
            <a:xfrm>
              <a:off x="6233604" y="291441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DAD046F8-BF0F-5EA2-2525-FD1624A7E38E}"/>
                </a:ext>
              </a:extLst>
            </p:cNvPr>
            <p:cNvSpPr/>
            <p:nvPr/>
          </p:nvSpPr>
          <p:spPr>
            <a:xfrm>
              <a:off x="6233604" y="1870318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3A7C354F-E575-37CA-E627-66852FD52DB1}"/>
                </a:ext>
              </a:extLst>
            </p:cNvPr>
            <p:cNvSpPr/>
            <p:nvPr/>
          </p:nvSpPr>
          <p:spPr>
            <a:xfrm>
              <a:off x="6233604" y="130016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C63CB5FC-EF2E-1D23-F0E8-6BB22B25BAC2}"/>
                </a:ext>
              </a:extLst>
            </p:cNvPr>
            <p:cNvSpPr/>
            <p:nvPr/>
          </p:nvSpPr>
          <p:spPr>
            <a:xfrm>
              <a:off x="6233604" y="5116817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C849CABA-44F2-3E42-6B59-EED3F5D7A0E6}"/>
                </a:ext>
              </a:extLst>
            </p:cNvPr>
            <p:cNvSpPr/>
            <p:nvPr/>
          </p:nvSpPr>
          <p:spPr>
            <a:xfrm>
              <a:off x="6233604" y="4082162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37CBB845-966A-8E88-7517-B1BDC4C9BD39}"/>
                </a:ext>
              </a:extLst>
            </p:cNvPr>
            <p:cNvSpPr/>
            <p:nvPr/>
          </p:nvSpPr>
          <p:spPr>
            <a:xfrm>
              <a:off x="6233604" y="2447367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78DEB60E-6FC4-4B34-CA8A-A889BBBCDF25}"/>
                </a:ext>
              </a:extLst>
            </p:cNvPr>
            <p:cNvSpPr/>
            <p:nvPr/>
          </p:nvSpPr>
          <p:spPr>
            <a:xfrm>
              <a:off x="6233604" y="4170888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DC748014-DA82-67F8-3DC7-01BFE29356A3}"/>
                </a:ext>
              </a:extLst>
            </p:cNvPr>
            <p:cNvSpPr/>
            <p:nvPr/>
          </p:nvSpPr>
          <p:spPr>
            <a:xfrm>
              <a:off x="6233604" y="2545618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5F5E0ED0-7ED7-F7B7-759A-FF4541931550}"/>
              </a:ext>
            </a:extLst>
          </p:cNvPr>
          <p:cNvSpPr txBox="1"/>
          <p:nvPr/>
        </p:nvSpPr>
        <p:spPr>
          <a:xfrm>
            <a:off x="5819565" y="819380"/>
            <a:ext cx="2566018" cy="3370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600" dirty="0"/>
              <a:t>Modell „Endspurt“</a:t>
            </a: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40A75DE1-C16B-855C-B8AF-F4A382B8145B}"/>
              </a:ext>
            </a:extLst>
          </p:cNvPr>
          <p:cNvGrpSpPr/>
          <p:nvPr/>
        </p:nvGrpSpPr>
        <p:grpSpPr>
          <a:xfrm>
            <a:off x="8162376" y="1161761"/>
            <a:ext cx="1606245" cy="4077364"/>
            <a:chOff x="4906392" y="1589704"/>
            <a:chExt cx="2032986" cy="4468177"/>
          </a:xfrm>
        </p:grpSpPr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89975AB1-52BA-9ED7-C40C-F4461F63E438}"/>
                </a:ext>
              </a:extLst>
            </p:cNvPr>
            <p:cNvSpPr/>
            <p:nvPr/>
          </p:nvSpPr>
          <p:spPr>
            <a:xfrm>
              <a:off x="4906392" y="158970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E5188DB4-C45C-5B38-4EF0-BA035EE43057}"/>
                </a:ext>
              </a:extLst>
            </p:cNvPr>
            <p:cNvSpPr/>
            <p:nvPr/>
          </p:nvSpPr>
          <p:spPr>
            <a:xfrm>
              <a:off x="4906392" y="2156631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ACE18785-72A0-759F-31D4-38035EE72621}"/>
                </a:ext>
              </a:extLst>
            </p:cNvPr>
            <p:cNvSpPr/>
            <p:nvPr/>
          </p:nvSpPr>
          <p:spPr>
            <a:xfrm>
              <a:off x="4906392" y="320586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8CDBE93D-08DF-552A-4266-D0B1E6F9B3A8}"/>
                </a:ext>
              </a:extLst>
            </p:cNvPr>
            <p:cNvSpPr/>
            <p:nvPr/>
          </p:nvSpPr>
          <p:spPr>
            <a:xfrm>
              <a:off x="4906392" y="3873378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025BE1DD-D73B-A618-46AE-05DF0EE1ED4D}"/>
                </a:ext>
              </a:extLst>
            </p:cNvPr>
            <p:cNvSpPr/>
            <p:nvPr/>
          </p:nvSpPr>
          <p:spPr>
            <a:xfrm>
              <a:off x="4906392" y="4903783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D523C620-D6E9-A040-2A30-318BC35FC88D}"/>
                </a:ext>
              </a:extLst>
            </p:cNvPr>
            <p:cNvSpPr/>
            <p:nvPr/>
          </p:nvSpPr>
          <p:spPr>
            <a:xfrm>
              <a:off x="4906392" y="5480832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81BCC9EC-23EB-8DDA-001A-AF84531D11C7}"/>
                </a:ext>
              </a:extLst>
            </p:cNvPr>
            <p:cNvSpPr/>
            <p:nvPr/>
          </p:nvSpPr>
          <p:spPr>
            <a:xfrm>
              <a:off x="4906392" y="2732429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68047441-EEE7-1C47-7800-813F5B3F2FEE}"/>
                </a:ext>
              </a:extLst>
            </p:cNvPr>
            <p:cNvSpPr/>
            <p:nvPr/>
          </p:nvSpPr>
          <p:spPr>
            <a:xfrm>
              <a:off x="4906392" y="4450427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E2275F83-B03B-C9B6-1319-512193A97961}"/>
                </a:ext>
              </a:extLst>
            </p:cNvPr>
            <p:cNvSpPr/>
            <p:nvPr/>
          </p:nvSpPr>
          <p:spPr>
            <a:xfrm>
              <a:off x="4906392" y="2825588"/>
              <a:ext cx="2032986" cy="39000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>
              <a:extLst>
                <a:ext uri="{FF2B5EF4-FFF2-40B4-BE49-F238E27FC236}">
                  <a16:creationId xmlns:a16="http://schemas.microsoft.com/office/drawing/2014/main" id="{AB91A060-9D80-0B54-79DA-D7CA2FED6A47}"/>
                </a:ext>
              </a:extLst>
            </p:cNvPr>
            <p:cNvSpPr/>
            <p:nvPr/>
          </p:nvSpPr>
          <p:spPr>
            <a:xfrm>
              <a:off x="4906392" y="4808555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C352CA18-462D-83AF-759E-B50D8326EB08}"/>
                </a:ext>
              </a:extLst>
            </p:cNvPr>
            <p:cNvSpPr/>
            <p:nvPr/>
          </p:nvSpPr>
          <p:spPr>
            <a:xfrm flipV="1">
              <a:off x="4906392" y="3782911"/>
              <a:ext cx="2032986" cy="8820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6" name="Textfeld 65">
            <a:extLst>
              <a:ext uri="{FF2B5EF4-FFF2-40B4-BE49-F238E27FC236}">
                <a16:creationId xmlns:a16="http://schemas.microsoft.com/office/drawing/2014/main" id="{A44CC86B-35EB-463C-DEC3-C345FE0697E2}"/>
              </a:ext>
            </a:extLst>
          </p:cNvPr>
          <p:cNvSpPr txBox="1"/>
          <p:nvPr/>
        </p:nvSpPr>
        <p:spPr>
          <a:xfrm>
            <a:off x="7897736" y="815709"/>
            <a:ext cx="216314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1400" dirty="0">
                <a:ea typeface="Calibri"/>
                <a:cs typeface="Calibri"/>
              </a:rPr>
              <a:t>Vorschlag aus der SR </a:t>
            </a:r>
            <a:endParaRPr lang="de-DE" sz="1400" dirty="0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8DE18919-C650-018B-A46E-0DAD724D0037}"/>
              </a:ext>
            </a:extLst>
          </p:cNvPr>
          <p:cNvSpPr txBox="1"/>
          <p:nvPr/>
        </p:nvSpPr>
        <p:spPr>
          <a:xfrm>
            <a:off x="9918256" y="687580"/>
            <a:ext cx="185498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dirty="0">
                <a:ea typeface="Calibri"/>
                <a:cs typeface="Calibri"/>
              </a:rPr>
              <a:t>Modell der SV </a:t>
            </a:r>
            <a:endParaRPr lang="de-DE" dirty="0"/>
          </a:p>
        </p:txBody>
      </p: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66CB133B-60E8-5D1C-8356-9BC52EFD5A3F}"/>
              </a:ext>
            </a:extLst>
          </p:cNvPr>
          <p:cNvGrpSpPr/>
          <p:nvPr/>
        </p:nvGrpSpPr>
        <p:grpSpPr>
          <a:xfrm>
            <a:off x="9957331" y="1159745"/>
            <a:ext cx="1767505" cy="4061496"/>
            <a:chOff x="2784629" y="1250582"/>
            <a:chExt cx="2032986" cy="4546232"/>
          </a:xfrm>
        </p:grpSpPr>
        <p:sp>
          <p:nvSpPr>
            <p:cNvPr id="70" name="Rechteck 69">
              <a:extLst>
                <a:ext uri="{FF2B5EF4-FFF2-40B4-BE49-F238E27FC236}">
                  <a16:creationId xmlns:a16="http://schemas.microsoft.com/office/drawing/2014/main" id="{A944C578-C660-A354-C3E8-58C7C32F1073}"/>
                </a:ext>
              </a:extLst>
            </p:cNvPr>
            <p:cNvSpPr/>
            <p:nvPr/>
          </p:nvSpPr>
          <p:spPr>
            <a:xfrm>
              <a:off x="2784629" y="1250582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8EA21762-9F91-3405-CB2B-480D836A602C}"/>
                </a:ext>
              </a:extLst>
            </p:cNvPr>
            <p:cNvSpPr/>
            <p:nvPr/>
          </p:nvSpPr>
          <p:spPr>
            <a:xfrm>
              <a:off x="2784629" y="1919217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CD4ABE4D-24E5-042F-8178-D77ADB88F732}"/>
                </a:ext>
              </a:extLst>
            </p:cNvPr>
            <p:cNvSpPr/>
            <p:nvPr/>
          </p:nvSpPr>
          <p:spPr>
            <a:xfrm>
              <a:off x="2784629" y="2888165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Rechteck 72">
              <a:extLst>
                <a:ext uri="{FF2B5EF4-FFF2-40B4-BE49-F238E27FC236}">
                  <a16:creationId xmlns:a16="http://schemas.microsoft.com/office/drawing/2014/main" id="{AD855179-8E3B-2103-BB23-19340EDE7DA6}"/>
                </a:ext>
              </a:extLst>
            </p:cNvPr>
            <p:cNvSpPr/>
            <p:nvPr/>
          </p:nvSpPr>
          <p:spPr>
            <a:xfrm>
              <a:off x="2784629" y="4533374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2F43A29F-124D-B048-7079-2DCFBBC11250}"/>
                </a:ext>
              </a:extLst>
            </p:cNvPr>
            <p:cNvSpPr/>
            <p:nvPr/>
          </p:nvSpPr>
          <p:spPr>
            <a:xfrm>
              <a:off x="2784629" y="5219765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Rechteck 74">
              <a:extLst>
                <a:ext uri="{FF2B5EF4-FFF2-40B4-BE49-F238E27FC236}">
                  <a16:creationId xmlns:a16="http://schemas.microsoft.com/office/drawing/2014/main" id="{08BDD34D-A1FD-73EF-CEBF-58FEEA038E90}"/>
                </a:ext>
              </a:extLst>
            </p:cNvPr>
            <p:cNvSpPr/>
            <p:nvPr/>
          </p:nvSpPr>
          <p:spPr>
            <a:xfrm>
              <a:off x="2784629" y="1827080"/>
              <a:ext cx="2032986" cy="9315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F965F630-5137-77A6-8598-B31E956CA412}"/>
                </a:ext>
              </a:extLst>
            </p:cNvPr>
            <p:cNvSpPr/>
            <p:nvPr/>
          </p:nvSpPr>
          <p:spPr>
            <a:xfrm>
              <a:off x="2784629" y="4042263"/>
              <a:ext cx="2032986" cy="488854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011EBAF9-BA36-C757-50D5-D132C92DC1DE}"/>
                </a:ext>
              </a:extLst>
            </p:cNvPr>
            <p:cNvSpPr/>
            <p:nvPr/>
          </p:nvSpPr>
          <p:spPr>
            <a:xfrm>
              <a:off x="2784629" y="2503239"/>
              <a:ext cx="2032986" cy="373232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Rechteck 77">
              <a:extLst>
                <a:ext uri="{FF2B5EF4-FFF2-40B4-BE49-F238E27FC236}">
                  <a16:creationId xmlns:a16="http://schemas.microsoft.com/office/drawing/2014/main" id="{E3F48D10-FCA3-D6A1-FF35-E3CBB83E2FDA}"/>
                </a:ext>
              </a:extLst>
            </p:cNvPr>
            <p:cNvSpPr/>
            <p:nvPr/>
          </p:nvSpPr>
          <p:spPr>
            <a:xfrm>
              <a:off x="2784629" y="5126606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E23C5E6D-B707-759C-BD42-116B922E77D0}"/>
                </a:ext>
              </a:extLst>
            </p:cNvPr>
            <p:cNvSpPr/>
            <p:nvPr/>
          </p:nvSpPr>
          <p:spPr>
            <a:xfrm>
              <a:off x="2784629" y="3465214"/>
              <a:ext cx="2032986" cy="93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016DEBF2-3553-7EAA-6693-6A19075FCFA2}"/>
                </a:ext>
              </a:extLst>
            </p:cNvPr>
            <p:cNvSpPr/>
            <p:nvPr/>
          </p:nvSpPr>
          <p:spPr>
            <a:xfrm>
              <a:off x="2784629" y="3558373"/>
              <a:ext cx="2032986" cy="57704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15506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PowerPoint-Präsentation</vt:lpstr>
    </vt:vector>
  </TitlesOfParts>
  <Company>Format Software Service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Yvonne Utrillas Lopez</dc:creator>
  <cp:lastModifiedBy>Yvonne Utrillas Lopez</cp:lastModifiedBy>
  <cp:revision>1</cp:revision>
  <dcterms:created xsi:type="dcterms:W3CDTF">2024-10-28T09:01:48Z</dcterms:created>
  <dcterms:modified xsi:type="dcterms:W3CDTF">2024-10-28T09:02:23Z</dcterms:modified>
</cp:coreProperties>
</file>