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59BD5F-0170-5ED1-479B-647ADF3FE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5EF0288-69A1-8D7A-3B6D-8DD7447D20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A89515-0ADB-EF4E-20CB-2D3D57045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3DAB-4AA7-484B-BF9D-609C83787EB8}" type="datetimeFigureOut">
              <a:rPr lang="de-DE" smtClean="0"/>
              <a:t>06.09.2024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E10747-9A9F-6803-53E1-36112B458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6CEA59E-C7A2-C78B-8757-F24D378F1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2240-75DC-49E1-8920-803B7A6255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85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1192E5-6AE1-F46E-43C6-6DCDAF504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CE84F76-73A2-0FA2-E131-C7C0EFF293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009152-DBD5-7835-3071-C61F81828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3DAB-4AA7-484B-BF9D-609C83787EB8}" type="datetimeFigureOut">
              <a:rPr lang="de-DE" smtClean="0"/>
              <a:t>06.09.2024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2FCD78-3E81-855E-E1C1-80A8160E2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C4F3DD-125F-26C4-6225-2B8D04F8C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2240-75DC-49E1-8920-803B7A6255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822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CE4CD24-8B95-2625-0128-8393F83506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47D3F66-A980-851E-02B1-246FC76A6F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2F133D-7B51-C302-508E-E57BE9229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3DAB-4AA7-484B-BF9D-609C83787EB8}" type="datetimeFigureOut">
              <a:rPr lang="de-DE" smtClean="0"/>
              <a:t>06.09.2024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4C986EE-EBE5-C10D-7A70-9EAFABA10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2BBAEF-53F9-75C6-CCBA-77D766180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2240-75DC-49E1-8920-803B7A6255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0157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B21687-5681-5A70-5501-F306BCA6D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015D7D9-E40A-67A9-0C0A-2F191350E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51B7DF-B17B-8AC9-8915-84D95FCDF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3DAB-4AA7-484B-BF9D-609C83787EB8}" type="datetimeFigureOut">
              <a:rPr lang="de-DE" smtClean="0"/>
              <a:t>06.09.2024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EE3A534-701D-48EE-EE09-55A514DF7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1F39BE-0CBD-1DC7-95B0-CE916F5B6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2240-75DC-49E1-8920-803B7A6255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4366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33F4F6-9D4D-687A-59F8-6EC1C0307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F6F3956-AA11-0D4D-A24B-024B4A490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039FD1-4734-C0E7-FE45-685766A4E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3DAB-4AA7-484B-BF9D-609C83787EB8}" type="datetimeFigureOut">
              <a:rPr lang="de-DE" smtClean="0"/>
              <a:t>06.09.2024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6747ED-0FE4-68F8-A985-F78757D03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46794D-942E-4BEB-450F-D15D31983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2240-75DC-49E1-8920-803B7A6255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746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013520-81CF-6637-8073-A57BBAA4F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277012-B2D8-72B7-CDA7-6F64BFE038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BE78F1F-C0D9-56AD-EE84-D92C568E8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B4C4BB7-D9D3-F251-D283-44597F4B1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3DAB-4AA7-484B-BF9D-609C83787EB8}" type="datetimeFigureOut">
              <a:rPr lang="de-DE" smtClean="0"/>
              <a:t>06.09.2024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17C2825-7634-2CEA-1497-BE705B65F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30DD769-A37A-8EFC-3B18-9EE540AD0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2240-75DC-49E1-8920-803B7A6255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9421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BF0311-1811-5F52-FA21-CC85CE84E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D3E5AC4-91E9-33B2-EA4C-F1A4B8AF2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10F7B4-B54A-5AAB-522D-90DC1B40FB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0253228-B63D-EA27-26D5-52BEB9D260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F42E35D-D9DB-AC15-4A1D-AB2A2CB839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D3A7D30-9FC2-3111-5540-368F77CB0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3DAB-4AA7-484B-BF9D-609C83787EB8}" type="datetimeFigureOut">
              <a:rPr lang="de-DE" smtClean="0"/>
              <a:t>06.09.2024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7DB32F5-7616-C031-FF59-C59998F71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A8EEAEF-4E89-7745-1AD2-7CA332CEC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2240-75DC-49E1-8920-803B7A6255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693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65B340-FF78-B634-8DDF-9DD7EBE6C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BA511BB-92FA-21DD-E18B-ED7F75820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3DAB-4AA7-484B-BF9D-609C83787EB8}" type="datetimeFigureOut">
              <a:rPr lang="de-DE" smtClean="0"/>
              <a:t>06.09.2024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E4EA730-91F9-46E0-2660-8967A5CA8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9EB60FC-56A7-522E-8FD5-C2EAD8BDA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2240-75DC-49E1-8920-803B7A6255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711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69691A9-2BCF-F7D8-B8B8-994116A66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3DAB-4AA7-484B-BF9D-609C83787EB8}" type="datetimeFigureOut">
              <a:rPr lang="de-DE" smtClean="0"/>
              <a:t>06.09.2024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5B118B3-6FB2-3E6D-651B-5334CF96E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D108DA0-541A-3F0A-E984-E19ADFC24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2240-75DC-49E1-8920-803B7A6255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1967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BDC03B-149B-7A3C-35D9-FD419E16E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4F7E4F-7FF1-82E0-F715-74A085C8A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E8F4BE7-54A2-7AA1-B04E-E0752C3CCE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EE5CE00-B305-CF78-CD7E-6EA70784F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3DAB-4AA7-484B-BF9D-609C83787EB8}" type="datetimeFigureOut">
              <a:rPr lang="de-DE" smtClean="0"/>
              <a:t>06.09.2024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2645CA1-6D04-CD93-2C68-6352091C2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E9EDD1B-D976-5A90-BE90-4C7B3E61E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2240-75DC-49E1-8920-803B7A6255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1773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3745D2-930F-E051-CE41-5183337D8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3E5876F-F000-8778-3324-B332240A2D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DEAB4E4-268A-FA3A-89DA-A4A472D7F1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8A75BAB-72E5-3FDD-3DD3-B6B66FAED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3DAB-4AA7-484B-BF9D-609C83787EB8}" type="datetimeFigureOut">
              <a:rPr lang="de-DE" smtClean="0"/>
              <a:t>06.09.2024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3A2FE16-CB8E-7B5F-FB81-B60DC5CC1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0E12EAC-BA83-42E8-7A32-21862A5CE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02240-75DC-49E1-8920-803B7A6255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0515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1219623-EF18-EDC8-5C1B-1AFBB6E53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12D2129-672C-187E-F98D-A31CE65EA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59EC33-E994-B176-9629-CFF43D55FC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2DC3DAB-4AA7-484B-BF9D-609C83787EB8}" type="datetimeFigureOut">
              <a:rPr lang="de-DE" smtClean="0"/>
              <a:t>06.09.2024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5AF2FF-FB0F-F055-941C-5E1D67C108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2B756FE-CF17-7CEA-E436-7D35BA6F1A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8F02240-75DC-49E1-8920-803B7A6255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314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2E7B6848-0DF8-CE5A-68AA-23BE656406CB}"/>
              </a:ext>
            </a:extLst>
          </p:cNvPr>
          <p:cNvSpPr txBox="1"/>
          <p:nvPr/>
        </p:nvSpPr>
        <p:spPr>
          <a:xfrm>
            <a:off x="2115103" y="383529"/>
            <a:ext cx="765033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3600" dirty="0"/>
              <a:t>Neue Rhythmisierung des Vormittags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8BA7485-643D-46CB-A108-C729D1A0FA72}"/>
              </a:ext>
            </a:extLst>
          </p:cNvPr>
          <p:cNvSpPr txBox="1"/>
          <p:nvPr/>
        </p:nvSpPr>
        <p:spPr>
          <a:xfrm>
            <a:off x="1438183" y="1571348"/>
            <a:ext cx="9614516" cy="2545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de-DE" dirty="0"/>
              <a:t>Mehr Zeit zum Essen, Erholen, Spielen…..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de-DE" dirty="0"/>
              <a:t>Unruhe während der Doppelstunden auf den Gängen usw. entfällt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de-DE" dirty="0"/>
              <a:t>Wahrung der Aufsichtspflicht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de-DE" dirty="0"/>
              <a:t>Doppelstunde kann frei rhythmisiert werden, 45-Minuten-Raster entfällt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de-DE" dirty="0"/>
              <a:t>Durch entsprechende Planung der Stunden wird den </a:t>
            </a:r>
            <a:r>
              <a:rPr lang="de-DE" dirty="0" err="1"/>
              <a:t>SuS</a:t>
            </a:r>
            <a:r>
              <a:rPr lang="de-DE" dirty="0"/>
              <a:t>* eine größere Freiheit gegeben, sich auch während des Lernprozesses zu erholen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0F4D017-0010-507C-0068-43E206FF3416}"/>
              </a:ext>
            </a:extLst>
          </p:cNvPr>
          <p:cNvSpPr txBox="1"/>
          <p:nvPr/>
        </p:nvSpPr>
        <p:spPr>
          <a:xfrm>
            <a:off x="1526959" y="1180730"/>
            <a:ext cx="1020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Pro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D09A1C22-D2BE-1616-E63E-2CC0E7FFB614}"/>
              </a:ext>
            </a:extLst>
          </p:cNvPr>
          <p:cNvSpPr txBox="1"/>
          <p:nvPr/>
        </p:nvSpPr>
        <p:spPr>
          <a:xfrm>
            <a:off x="1478132" y="4244034"/>
            <a:ext cx="1118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Contra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A649880-3DB1-86F5-DB99-5601FFDF0EFB}"/>
              </a:ext>
            </a:extLst>
          </p:cNvPr>
          <p:cNvSpPr txBox="1"/>
          <p:nvPr/>
        </p:nvSpPr>
        <p:spPr>
          <a:xfrm>
            <a:off x="1526958" y="4740676"/>
            <a:ext cx="8575829" cy="1714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de-DE" dirty="0" err="1"/>
              <a:t>SuS</a:t>
            </a:r>
            <a:r>
              <a:rPr lang="de-DE" dirty="0"/>
              <a:t>* sind nach der ersten Stunde hungrig und durstig, da sie kein Frühstück hatten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de-DE" dirty="0"/>
              <a:t>Es gibt kein Anrecht mehr auf die 5-Minuten Pause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de-DE" dirty="0"/>
              <a:t>90 Minuten ohne Pause sind zu anstrengend für alle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de-DE" dirty="0"/>
              <a:t>Die Aufsichten für die KuK* werden deutlich länger</a:t>
            </a:r>
          </a:p>
        </p:txBody>
      </p:sp>
    </p:spTree>
    <p:extLst>
      <p:ext uri="{BB962C8B-B14F-4D97-AF65-F5344CB8AC3E}">
        <p14:creationId xmlns:p14="http://schemas.microsoft.com/office/powerpoint/2010/main" val="180773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3F2487FE-91C6-ED71-19DF-A534ABB34875}"/>
              </a:ext>
            </a:extLst>
          </p:cNvPr>
          <p:cNvSpPr/>
          <p:nvPr/>
        </p:nvSpPr>
        <p:spPr>
          <a:xfrm>
            <a:off x="2784629" y="1250582"/>
            <a:ext cx="2032986" cy="5770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74EA37B-6496-0A34-61F8-1086E12781DB}"/>
              </a:ext>
            </a:extLst>
          </p:cNvPr>
          <p:cNvSpPr/>
          <p:nvPr/>
        </p:nvSpPr>
        <p:spPr>
          <a:xfrm>
            <a:off x="2784629" y="1919217"/>
            <a:ext cx="2032986" cy="5770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B9A1F909-036F-46BD-16FD-251A74F99C9E}"/>
              </a:ext>
            </a:extLst>
          </p:cNvPr>
          <p:cNvSpPr/>
          <p:nvPr/>
        </p:nvSpPr>
        <p:spPr>
          <a:xfrm>
            <a:off x="2784629" y="2888165"/>
            <a:ext cx="2032986" cy="5770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0A0B44F-5402-9D71-E49B-AA70025ADCD8}"/>
              </a:ext>
            </a:extLst>
          </p:cNvPr>
          <p:cNvSpPr/>
          <p:nvPr/>
        </p:nvSpPr>
        <p:spPr>
          <a:xfrm>
            <a:off x="2784629" y="3558373"/>
            <a:ext cx="2032986" cy="5770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60225DD0-281E-5B0D-2B77-E8652B5E432B}"/>
              </a:ext>
            </a:extLst>
          </p:cNvPr>
          <p:cNvSpPr/>
          <p:nvPr/>
        </p:nvSpPr>
        <p:spPr>
          <a:xfrm>
            <a:off x="2784629" y="4533374"/>
            <a:ext cx="2032986" cy="5770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0A99ADDF-1874-E66F-C93E-2985AB14FCB1}"/>
              </a:ext>
            </a:extLst>
          </p:cNvPr>
          <p:cNvSpPr/>
          <p:nvPr/>
        </p:nvSpPr>
        <p:spPr>
          <a:xfrm>
            <a:off x="2784629" y="5219765"/>
            <a:ext cx="2032986" cy="5770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6FEE597-6BAA-983C-6436-B5476BCEA410}"/>
              </a:ext>
            </a:extLst>
          </p:cNvPr>
          <p:cNvSpPr/>
          <p:nvPr/>
        </p:nvSpPr>
        <p:spPr>
          <a:xfrm>
            <a:off x="2784629" y="1827080"/>
            <a:ext cx="2032986" cy="93159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C82DE851-C82B-0DE4-2C03-D4B8D128F84E}"/>
              </a:ext>
            </a:extLst>
          </p:cNvPr>
          <p:cNvSpPr/>
          <p:nvPr/>
        </p:nvSpPr>
        <p:spPr>
          <a:xfrm>
            <a:off x="2784629" y="4157885"/>
            <a:ext cx="2032986" cy="37323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E384F0A9-4086-6804-565A-B81C02DF56DF}"/>
              </a:ext>
            </a:extLst>
          </p:cNvPr>
          <p:cNvSpPr/>
          <p:nvPr/>
        </p:nvSpPr>
        <p:spPr>
          <a:xfrm>
            <a:off x="2784629" y="2503239"/>
            <a:ext cx="2032986" cy="37323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CE47B2EB-352B-9BB0-403A-B34E8376E364}"/>
              </a:ext>
            </a:extLst>
          </p:cNvPr>
          <p:cNvSpPr/>
          <p:nvPr/>
        </p:nvSpPr>
        <p:spPr>
          <a:xfrm>
            <a:off x="2784629" y="5126606"/>
            <a:ext cx="2032986" cy="931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F860860B-BC6E-0415-CCD7-FAD63389663C}"/>
              </a:ext>
            </a:extLst>
          </p:cNvPr>
          <p:cNvSpPr/>
          <p:nvPr/>
        </p:nvSpPr>
        <p:spPr>
          <a:xfrm>
            <a:off x="2784629" y="3465214"/>
            <a:ext cx="2032986" cy="931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09687F65-CA50-A84D-183F-99E321BD2D16}"/>
              </a:ext>
            </a:extLst>
          </p:cNvPr>
          <p:cNvSpPr/>
          <p:nvPr/>
        </p:nvSpPr>
        <p:spPr>
          <a:xfrm>
            <a:off x="6078243" y="5173185"/>
            <a:ext cx="2032986" cy="5770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D31D3327-E5CB-C79A-4A61-D5DB611EF52F}"/>
              </a:ext>
            </a:extLst>
          </p:cNvPr>
          <p:cNvSpPr/>
          <p:nvPr/>
        </p:nvSpPr>
        <p:spPr>
          <a:xfrm>
            <a:off x="6078243" y="4601739"/>
            <a:ext cx="2032986" cy="5770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9700EF83-9300-8E6E-5FD7-E90B3FA6D33D}"/>
              </a:ext>
            </a:extLst>
          </p:cNvPr>
          <p:cNvSpPr/>
          <p:nvPr/>
        </p:nvSpPr>
        <p:spPr>
          <a:xfrm>
            <a:off x="6078243" y="3511793"/>
            <a:ext cx="2032986" cy="5770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437D284D-414C-E8F2-E2BA-97ADCF771599}"/>
              </a:ext>
            </a:extLst>
          </p:cNvPr>
          <p:cNvSpPr/>
          <p:nvPr/>
        </p:nvSpPr>
        <p:spPr>
          <a:xfrm>
            <a:off x="6078243" y="2919242"/>
            <a:ext cx="2032986" cy="5770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571A0729-A4E3-34FD-03B1-F08C4FDB937C}"/>
              </a:ext>
            </a:extLst>
          </p:cNvPr>
          <p:cNvSpPr/>
          <p:nvPr/>
        </p:nvSpPr>
        <p:spPr>
          <a:xfrm>
            <a:off x="6081202" y="1798111"/>
            <a:ext cx="2032986" cy="5770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F91C8AC4-DC6D-8346-695E-35A1DDCEED3F}"/>
              </a:ext>
            </a:extLst>
          </p:cNvPr>
          <p:cNvSpPr/>
          <p:nvPr/>
        </p:nvSpPr>
        <p:spPr>
          <a:xfrm>
            <a:off x="6081202" y="1221062"/>
            <a:ext cx="2032986" cy="5770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616F2930-62CE-C54A-0251-8A7024F4DECA}"/>
              </a:ext>
            </a:extLst>
          </p:cNvPr>
          <p:cNvSpPr/>
          <p:nvPr/>
        </p:nvSpPr>
        <p:spPr>
          <a:xfrm>
            <a:off x="6078243" y="4213005"/>
            <a:ext cx="2032986" cy="37323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B431C5BA-E182-C167-87FB-EDE0267B86DF}"/>
              </a:ext>
            </a:extLst>
          </p:cNvPr>
          <p:cNvSpPr/>
          <p:nvPr/>
        </p:nvSpPr>
        <p:spPr>
          <a:xfrm>
            <a:off x="6078243" y="2469023"/>
            <a:ext cx="2032986" cy="37323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6189F1F4-0480-E719-1A8F-4DF67360C9D5}"/>
              </a:ext>
            </a:extLst>
          </p:cNvPr>
          <p:cNvSpPr/>
          <p:nvPr/>
        </p:nvSpPr>
        <p:spPr>
          <a:xfrm>
            <a:off x="6078243" y="4104344"/>
            <a:ext cx="2032986" cy="931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B81A3078-7ECA-D0FF-3876-1196452C2CD2}"/>
              </a:ext>
            </a:extLst>
          </p:cNvPr>
          <p:cNvSpPr/>
          <p:nvPr/>
        </p:nvSpPr>
        <p:spPr>
          <a:xfrm>
            <a:off x="6078243" y="2850328"/>
            <a:ext cx="2032986" cy="931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D96B82D4-598E-425E-BD00-2F439B60ADB2}"/>
              </a:ext>
            </a:extLst>
          </p:cNvPr>
          <p:cNvSpPr/>
          <p:nvPr/>
        </p:nvSpPr>
        <p:spPr>
          <a:xfrm>
            <a:off x="6078243" y="2383909"/>
            <a:ext cx="2032986" cy="931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2FC16753-E598-4747-2728-F6C182539D86}"/>
              </a:ext>
            </a:extLst>
          </p:cNvPr>
          <p:cNvSpPr txBox="1"/>
          <p:nvPr/>
        </p:nvSpPr>
        <p:spPr>
          <a:xfrm>
            <a:off x="3139735" y="807789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Istzustand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F35995A8-2C86-20AB-94C7-D8A0E60B42CD}"/>
              </a:ext>
            </a:extLst>
          </p:cNvPr>
          <p:cNvSpPr txBox="1"/>
          <p:nvPr/>
        </p:nvSpPr>
        <p:spPr>
          <a:xfrm>
            <a:off x="6078243" y="807789"/>
            <a:ext cx="2032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Maximalvorschlag</a:t>
            </a:r>
          </a:p>
        </p:txBody>
      </p:sp>
    </p:spTree>
    <p:extLst>
      <p:ext uri="{BB962C8B-B14F-4D97-AF65-F5344CB8AC3E}">
        <p14:creationId xmlns:p14="http://schemas.microsoft.com/office/powerpoint/2010/main" val="85651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AAE07069-A72A-A320-4BE9-C35E01CE7797}"/>
              </a:ext>
            </a:extLst>
          </p:cNvPr>
          <p:cNvSpPr/>
          <p:nvPr/>
        </p:nvSpPr>
        <p:spPr>
          <a:xfrm>
            <a:off x="2380695" y="1311630"/>
            <a:ext cx="2032986" cy="5770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9F1B952E-FC10-4AE5-E683-D4EE19735849}"/>
              </a:ext>
            </a:extLst>
          </p:cNvPr>
          <p:cNvSpPr/>
          <p:nvPr/>
        </p:nvSpPr>
        <p:spPr>
          <a:xfrm>
            <a:off x="2380695" y="1958162"/>
            <a:ext cx="2032986" cy="5770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7D4664C9-5D27-1AD2-88E9-5827B7AD03AA}"/>
              </a:ext>
            </a:extLst>
          </p:cNvPr>
          <p:cNvSpPr/>
          <p:nvPr/>
        </p:nvSpPr>
        <p:spPr>
          <a:xfrm>
            <a:off x="2380695" y="3026362"/>
            <a:ext cx="2032986" cy="5770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76249A1-53FD-1A1E-413F-A116923C3AB2}"/>
              </a:ext>
            </a:extLst>
          </p:cNvPr>
          <p:cNvSpPr/>
          <p:nvPr/>
        </p:nvSpPr>
        <p:spPr>
          <a:xfrm>
            <a:off x="2380695" y="3595042"/>
            <a:ext cx="2032986" cy="5770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EE5A2557-A8E9-53C4-D1A3-8544EF837943}"/>
              </a:ext>
            </a:extLst>
          </p:cNvPr>
          <p:cNvSpPr/>
          <p:nvPr/>
        </p:nvSpPr>
        <p:spPr>
          <a:xfrm>
            <a:off x="2380695" y="4651977"/>
            <a:ext cx="2032986" cy="5770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FF7E716F-610C-C6B2-A0A5-F0AA124D27C6}"/>
              </a:ext>
            </a:extLst>
          </p:cNvPr>
          <p:cNvSpPr/>
          <p:nvPr/>
        </p:nvSpPr>
        <p:spPr>
          <a:xfrm>
            <a:off x="2380695" y="5212288"/>
            <a:ext cx="2032986" cy="5770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470C043F-809C-B33F-BE5B-BC22CFF28449}"/>
              </a:ext>
            </a:extLst>
          </p:cNvPr>
          <p:cNvSpPr/>
          <p:nvPr/>
        </p:nvSpPr>
        <p:spPr>
          <a:xfrm>
            <a:off x="2380695" y="2646383"/>
            <a:ext cx="2032986" cy="37323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864AE521-8AFD-B3FF-7A3D-79484207E0D7}"/>
              </a:ext>
            </a:extLst>
          </p:cNvPr>
          <p:cNvSpPr/>
          <p:nvPr/>
        </p:nvSpPr>
        <p:spPr>
          <a:xfrm>
            <a:off x="2380695" y="4278745"/>
            <a:ext cx="2032986" cy="37323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9F03A9AA-38AD-EB10-D96C-2AAE5B8BEF0F}"/>
              </a:ext>
            </a:extLst>
          </p:cNvPr>
          <p:cNvSpPr/>
          <p:nvPr/>
        </p:nvSpPr>
        <p:spPr>
          <a:xfrm>
            <a:off x="2380695" y="2546476"/>
            <a:ext cx="2032986" cy="93159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F4248D2A-A4A2-499F-F8E5-2EE4A323ED3A}"/>
              </a:ext>
            </a:extLst>
          </p:cNvPr>
          <p:cNvSpPr/>
          <p:nvPr/>
        </p:nvSpPr>
        <p:spPr>
          <a:xfrm>
            <a:off x="2380695" y="4185586"/>
            <a:ext cx="2032986" cy="93159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56B23135-BEBA-88F8-0460-12BA523B67C6}"/>
              </a:ext>
            </a:extLst>
          </p:cNvPr>
          <p:cNvSpPr/>
          <p:nvPr/>
        </p:nvSpPr>
        <p:spPr>
          <a:xfrm>
            <a:off x="2380695" y="1867061"/>
            <a:ext cx="2032986" cy="93159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5A64C098-5E6E-E2DC-2035-07FA3E57DFA4}"/>
              </a:ext>
            </a:extLst>
          </p:cNvPr>
          <p:cNvSpPr txBox="1"/>
          <p:nvPr/>
        </p:nvSpPr>
        <p:spPr>
          <a:xfrm>
            <a:off x="1923494" y="569066"/>
            <a:ext cx="2947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Modell „Frühstückspause“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246E418A-8DBA-5F4D-6A75-0609DD7F8C72}"/>
              </a:ext>
            </a:extLst>
          </p:cNvPr>
          <p:cNvSpPr/>
          <p:nvPr/>
        </p:nvSpPr>
        <p:spPr>
          <a:xfrm>
            <a:off x="6233604" y="5229026"/>
            <a:ext cx="2032986" cy="5770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46AF6147-7D9D-7838-296D-1D5C76F490E3}"/>
              </a:ext>
            </a:extLst>
          </p:cNvPr>
          <p:cNvSpPr/>
          <p:nvPr/>
        </p:nvSpPr>
        <p:spPr>
          <a:xfrm>
            <a:off x="6233604" y="4582879"/>
            <a:ext cx="2032986" cy="5770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7E05852F-D94B-C526-377A-C8F0D8F38F3F}"/>
              </a:ext>
            </a:extLst>
          </p:cNvPr>
          <p:cNvSpPr/>
          <p:nvPr/>
        </p:nvSpPr>
        <p:spPr>
          <a:xfrm>
            <a:off x="6233604" y="3536194"/>
            <a:ext cx="2032986" cy="5770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CFCAB1AA-097E-BB62-FDC4-9012B9B7BD77}"/>
              </a:ext>
            </a:extLst>
          </p:cNvPr>
          <p:cNvSpPr/>
          <p:nvPr/>
        </p:nvSpPr>
        <p:spPr>
          <a:xfrm>
            <a:off x="6233604" y="2971567"/>
            <a:ext cx="2032986" cy="5770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156ABA5B-95D5-1DD7-1249-E0EEC8CB8D63}"/>
              </a:ext>
            </a:extLst>
          </p:cNvPr>
          <p:cNvSpPr/>
          <p:nvPr/>
        </p:nvSpPr>
        <p:spPr>
          <a:xfrm>
            <a:off x="6233604" y="1917943"/>
            <a:ext cx="2032986" cy="5770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F0062D6E-ABF0-C085-7AC0-A31B4213150C}"/>
              </a:ext>
            </a:extLst>
          </p:cNvPr>
          <p:cNvSpPr/>
          <p:nvPr/>
        </p:nvSpPr>
        <p:spPr>
          <a:xfrm>
            <a:off x="6233604" y="1338264"/>
            <a:ext cx="2032986" cy="5770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32EE0307-8917-5406-57EF-D268C12A9380}"/>
              </a:ext>
            </a:extLst>
          </p:cNvPr>
          <p:cNvSpPr/>
          <p:nvPr/>
        </p:nvSpPr>
        <p:spPr>
          <a:xfrm>
            <a:off x="6233604" y="5135867"/>
            <a:ext cx="2032986" cy="93159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D834574B-19FD-53C5-683F-05FEA9218204}"/>
              </a:ext>
            </a:extLst>
          </p:cNvPr>
          <p:cNvSpPr/>
          <p:nvPr/>
        </p:nvSpPr>
        <p:spPr>
          <a:xfrm>
            <a:off x="6233604" y="4101212"/>
            <a:ext cx="2032986" cy="93159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8339CA5C-2626-ADFF-E584-62E5BB01C9CB}"/>
              </a:ext>
            </a:extLst>
          </p:cNvPr>
          <p:cNvSpPr/>
          <p:nvPr/>
        </p:nvSpPr>
        <p:spPr>
          <a:xfrm>
            <a:off x="6233604" y="2494992"/>
            <a:ext cx="2032986" cy="93159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E1DC25AC-0123-FCD7-E90C-12F4F833F551}"/>
              </a:ext>
            </a:extLst>
          </p:cNvPr>
          <p:cNvSpPr/>
          <p:nvPr/>
        </p:nvSpPr>
        <p:spPr>
          <a:xfrm>
            <a:off x="6233604" y="4199463"/>
            <a:ext cx="2032986" cy="37323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5AB6B4EA-4670-6207-1A40-3AFBE4D91D60}"/>
              </a:ext>
            </a:extLst>
          </p:cNvPr>
          <p:cNvSpPr/>
          <p:nvPr/>
        </p:nvSpPr>
        <p:spPr>
          <a:xfrm>
            <a:off x="6233604" y="2593243"/>
            <a:ext cx="2032986" cy="37323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62C17A4C-F79C-0642-F5CB-6DC0BBB04096}"/>
              </a:ext>
            </a:extLst>
          </p:cNvPr>
          <p:cNvSpPr txBox="1"/>
          <p:nvPr/>
        </p:nvSpPr>
        <p:spPr>
          <a:xfrm>
            <a:off x="6233604" y="569066"/>
            <a:ext cx="3247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Modell „Endspurt“</a:t>
            </a:r>
          </a:p>
        </p:txBody>
      </p:sp>
    </p:spTree>
    <p:extLst>
      <p:ext uri="{BB962C8B-B14F-4D97-AF65-F5344CB8AC3E}">
        <p14:creationId xmlns:p14="http://schemas.microsoft.com/office/powerpoint/2010/main" val="85917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Breitbild</PresentationFormat>
  <Paragraphs>16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Carsten Altvater</dc:creator>
  <cp:lastModifiedBy>Yvonne Utrillas Lopez</cp:lastModifiedBy>
  <cp:revision>1</cp:revision>
  <dcterms:created xsi:type="dcterms:W3CDTF">2024-05-20T14:06:56Z</dcterms:created>
  <dcterms:modified xsi:type="dcterms:W3CDTF">2024-09-06T08:57:26Z</dcterms:modified>
</cp:coreProperties>
</file>