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9BD5F-0170-5ED1-479B-647ADF3FE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5EF0288-69A1-8D7A-3B6D-8DD7447D2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A89515-0ADB-EF4E-20CB-2D3D5704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E10747-9A9F-6803-53E1-36112B45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CEA59E-C7A2-C78B-8757-F24D378F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5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192E5-6AE1-F46E-43C6-6DCDAF504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E84F76-73A2-0FA2-E131-C7C0EFF29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009152-DBD5-7835-3071-C61F8182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2FCD78-3E81-855E-E1C1-80A8160E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C4F3DD-125F-26C4-6225-2B8D04F8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2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E4CD24-8B95-2625-0128-8393F8350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47D3F66-A980-851E-02B1-246FC76A6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2F133D-7B51-C302-508E-E57BE922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C986EE-EBE5-C10D-7A70-9EAFABA10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2BBAEF-53F9-75C6-CCBA-77D76618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15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21687-5681-5A70-5501-F306BCA6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15D7D9-E40A-67A9-0C0A-2F191350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51B7DF-B17B-8AC9-8915-84D95FCDF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E3A534-701D-48EE-EE09-55A514DF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F39BE-0CBD-1DC7-95B0-CE916F5B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36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3F4F6-9D4D-687A-59F8-6EC1C030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F3956-AA11-0D4D-A24B-024B4A490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039FD1-4734-C0E7-FE45-685766A4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747ED-0FE4-68F8-A985-F78757D03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6794D-942E-4BEB-450F-D15D3198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46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13520-81CF-6637-8073-A57BBAA4F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7012-B2D8-72B7-CDA7-6F64BFE038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E78F1F-C0D9-56AD-EE84-D92C568E8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4C4BB7-D9D3-F251-D283-44597F4B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7C2825-7634-2CEA-1497-BE705B65F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0DD769-A37A-8EFC-3B18-9EE540AD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42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F0311-1811-5F52-FA21-CC85CE84E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3E5AC4-91E9-33B2-EA4C-F1A4B8AF2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10F7B4-B54A-5AAB-522D-90DC1B40F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0253228-B63D-EA27-26D5-52BEB9D26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42E35D-D9DB-AC15-4A1D-AB2A2CB83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D3A7D30-9FC2-3111-5540-368F77CB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DB32F5-7616-C031-FF59-C59998F7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8EEAEF-4E89-7745-1AD2-7CA332CE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9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65B340-FF78-B634-8DDF-9DD7EBE6C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A511BB-92FA-21DD-E18B-ED7F7582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4EA730-91F9-46E0-2660-8967A5CA8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EB60FC-56A7-522E-8FD5-C2EAD8BD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11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69691A9-2BCF-F7D8-B8B8-994116A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5B118B3-6FB2-3E6D-651B-5334CF96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108DA0-541A-3F0A-E984-E19ADFC2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96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DC03B-149B-7A3C-35D9-FD419E16E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F7E4F-7FF1-82E0-F715-74A085C8A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8F4BE7-54A2-7AA1-B04E-E0752C3CC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E5CE00-B305-CF78-CD7E-6EA70784F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645CA1-6D04-CD93-2C68-6352091C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9EDD1B-D976-5A90-BE90-4C7B3E61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7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745D2-930F-E051-CE41-5183337D8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3E5876F-F000-8778-3324-B332240A2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EAB4E4-268A-FA3A-89DA-A4A472D7F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A75BAB-72E5-3FDD-3DD3-B6B66FAE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A2FE16-CB8E-7B5F-FB81-B60DC5CC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E12EAC-BA83-42E8-7A32-21862A5C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51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219623-EF18-EDC8-5C1B-1AFBB6E5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2D2129-672C-187E-F98D-A31CE65EA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59EC33-E994-B176-9629-CFF43D55F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DC3DAB-4AA7-484B-BF9D-609C83787EB8}" type="datetimeFigureOut">
              <a:rPr lang="de-DE" smtClean="0"/>
              <a:t>06.09.2024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5AF2FF-FB0F-F055-941C-5E1D67C10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B756FE-CF17-7CEA-E436-7D35BA6F1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F02240-75DC-49E1-8920-803B7A6255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14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2E7B6848-0DF8-CE5A-68AA-23BE656406CB}"/>
              </a:ext>
            </a:extLst>
          </p:cNvPr>
          <p:cNvSpPr txBox="1"/>
          <p:nvPr/>
        </p:nvSpPr>
        <p:spPr>
          <a:xfrm>
            <a:off x="2115103" y="383529"/>
            <a:ext cx="76503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dirty="0"/>
              <a:t>Neue Rhythmisierung des Vormittags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8BA7485-643D-46CB-A108-C729D1A0FA72}"/>
              </a:ext>
            </a:extLst>
          </p:cNvPr>
          <p:cNvSpPr txBox="1"/>
          <p:nvPr/>
        </p:nvSpPr>
        <p:spPr>
          <a:xfrm>
            <a:off x="1438183" y="1571348"/>
            <a:ext cx="9614516" cy="2545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Mehr Zeit zum Essen, Erholen, Spielen…..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Unruhe während der Doppelstunden auf den Gängen usw. entfällt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Wahrung der Aufsichtspflicht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Doppelstunde kann frei rhythmisiert werden, 45-Minuten-Raster entfällt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Durch entsprechende Planung der Stunden wird den </a:t>
            </a:r>
            <a:r>
              <a:rPr lang="de-DE" dirty="0" err="1"/>
              <a:t>SuS</a:t>
            </a:r>
            <a:r>
              <a:rPr lang="de-DE" dirty="0"/>
              <a:t>* eine größere Freiheit gegeben, sich auch während des Lernprozesses zu erholen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F4D017-0010-507C-0068-43E206FF3416}"/>
              </a:ext>
            </a:extLst>
          </p:cNvPr>
          <p:cNvSpPr txBox="1"/>
          <p:nvPr/>
        </p:nvSpPr>
        <p:spPr>
          <a:xfrm>
            <a:off x="1526959" y="1180730"/>
            <a:ext cx="102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Pro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09A1C22-D2BE-1616-E63E-2CC0E7FFB614}"/>
              </a:ext>
            </a:extLst>
          </p:cNvPr>
          <p:cNvSpPr txBox="1"/>
          <p:nvPr/>
        </p:nvSpPr>
        <p:spPr>
          <a:xfrm>
            <a:off x="1478132" y="4244034"/>
            <a:ext cx="1118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Contra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A649880-3DB1-86F5-DB99-5601FFDF0EFB}"/>
              </a:ext>
            </a:extLst>
          </p:cNvPr>
          <p:cNvSpPr txBox="1"/>
          <p:nvPr/>
        </p:nvSpPr>
        <p:spPr>
          <a:xfrm>
            <a:off x="1526958" y="4740676"/>
            <a:ext cx="8575829" cy="1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 err="1"/>
              <a:t>SuS</a:t>
            </a:r>
            <a:r>
              <a:rPr lang="de-DE" dirty="0"/>
              <a:t>* sind nach der ersten Stunde hungrig und durstig, da sie kein Frühstück hatten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Es gibt kein Anrecht mehr auf die 5-Minuten Pause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90 Minuten ohne Pause sind zu anstrengend für alle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de-DE" dirty="0"/>
              <a:t>Die Aufsichten für die KuK* werden deutlich länger</a:t>
            </a:r>
          </a:p>
        </p:txBody>
      </p:sp>
    </p:spTree>
    <p:extLst>
      <p:ext uri="{BB962C8B-B14F-4D97-AF65-F5344CB8AC3E}">
        <p14:creationId xmlns:p14="http://schemas.microsoft.com/office/powerpoint/2010/main" val="180773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F2487FE-91C6-ED71-19DF-A534ABB34875}"/>
              </a:ext>
            </a:extLst>
          </p:cNvPr>
          <p:cNvSpPr/>
          <p:nvPr/>
        </p:nvSpPr>
        <p:spPr>
          <a:xfrm>
            <a:off x="2784629" y="125058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4EA37B-6496-0A34-61F8-1086E12781DB}"/>
              </a:ext>
            </a:extLst>
          </p:cNvPr>
          <p:cNvSpPr/>
          <p:nvPr/>
        </p:nvSpPr>
        <p:spPr>
          <a:xfrm>
            <a:off x="2784629" y="1919217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9A1F909-036F-46BD-16FD-251A74F99C9E}"/>
              </a:ext>
            </a:extLst>
          </p:cNvPr>
          <p:cNvSpPr/>
          <p:nvPr/>
        </p:nvSpPr>
        <p:spPr>
          <a:xfrm>
            <a:off x="2784629" y="2888165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0A0B44F-5402-9D71-E49B-AA70025ADCD8}"/>
              </a:ext>
            </a:extLst>
          </p:cNvPr>
          <p:cNvSpPr/>
          <p:nvPr/>
        </p:nvSpPr>
        <p:spPr>
          <a:xfrm>
            <a:off x="2784629" y="3558373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0225DD0-281E-5B0D-2B77-E8652B5E432B}"/>
              </a:ext>
            </a:extLst>
          </p:cNvPr>
          <p:cNvSpPr/>
          <p:nvPr/>
        </p:nvSpPr>
        <p:spPr>
          <a:xfrm>
            <a:off x="2784629" y="4533374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A99ADDF-1874-E66F-C93E-2985AB14FCB1}"/>
              </a:ext>
            </a:extLst>
          </p:cNvPr>
          <p:cNvSpPr/>
          <p:nvPr/>
        </p:nvSpPr>
        <p:spPr>
          <a:xfrm>
            <a:off x="2784629" y="5219765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6FEE597-6BAA-983C-6436-B5476BCEA410}"/>
              </a:ext>
            </a:extLst>
          </p:cNvPr>
          <p:cNvSpPr/>
          <p:nvPr/>
        </p:nvSpPr>
        <p:spPr>
          <a:xfrm>
            <a:off x="2784629" y="1827080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82DE851-C82B-0DE4-2C03-D4B8D128F84E}"/>
              </a:ext>
            </a:extLst>
          </p:cNvPr>
          <p:cNvSpPr/>
          <p:nvPr/>
        </p:nvSpPr>
        <p:spPr>
          <a:xfrm>
            <a:off x="2784629" y="4157885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384F0A9-4086-6804-565A-B81C02DF56DF}"/>
              </a:ext>
            </a:extLst>
          </p:cNvPr>
          <p:cNvSpPr/>
          <p:nvPr/>
        </p:nvSpPr>
        <p:spPr>
          <a:xfrm>
            <a:off x="2784629" y="2503239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E47B2EB-352B-9BB0-403A-B34E8376E364}"/>
              </a:ext>
            </a:extLst>
          </p:cNvPr>
          <p:cNvSpPr/>
          <p:nvPr/>
        </p:nvSpPr>
        <p:spPr>
          <a:xfrm>
            <a:off x="2784629" y="5126606"/>
            <a:ext cx="2032986" cy="93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860860B-BC6E-0415-CCD7-FAD63389663C}"/>
              </a:ext>
            </a:extLst>
          </p:cNvPr>
          <p:cNvSpPr/>
          <p:nvPr/>
        </p:nvSpPr>
        <p:spPr>
          <a:xfrm>
            <a:off x="2784629" y="3465214"/>
            <a:ext cx="2032986" cy="93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9687F65-CA50-A84D-183F-99E321BD2D16}"/>
              </a:ext>
            </a:extLst>
          </p:cNvPr>
          <p:cNvSpPr/>
          <p:nvPr/>
        </p:nvSpPr>
        <p:spPr>
          <a:xfrm>
            <a:off x="6078243" y="5173185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31D3327-E5CB-C79A-4A61-D5DB611EF52F}"/>
              </a:ext>
            </a:extLst>
          </p:cNvPr>
          <p:cNvSpPr/>
          <p:nvPr/>
        </p:nvSpPr>
        <p:spPr>
          <a:xfrm>
            <a:off x="6078243" y="4601739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700EF83-9300-8E6E-5FD7-E90B3FA6D33D}"/>
              </a:ext>
            </a:extLst>
          </p:cNvPr>
          <p:cNvSpPr/>
          <p:nvPr/>
        </p:nvSpPr>
        <p:spPr>
          <a:xfrm>
            <a:off x="6078243" y="3511793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37D284D-414C-E8F2-E2BA-97ADCF771599}"/>
              </a:ext>
            </a:extLst>
          </p:cNvPr>
          <p:cNvSpPr/>
          <p:nvPr/>
        </p:nvSpPr>
        <p:spPr>
          <a:xfrm>
            <a:off x="6078243" y="291924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71A0729-A4E3-34FD-03B1-F08C4FDB937C}"/>
              </a:ext>
            </a:extLst>
          </p:cNvPr>
          <p:cNvSpPr/>
          <p:nvPr/>
        </p:nvSpPr>
        <p:spPr>
          <a:xfrm>
            <a:off x="6081202" y="1798111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91C8AC4-DC6D-8346-695E-35A1DDCEED3F}"/>
              </a:ext>
            </a:extLst>
          </p:cNvPr>
          <p:cNvSpPr/>
          <p:nvPr/>
        </p:nvSpPr>
        <p:spPr>
          <a:xfrm>
            <a:off x="6081202" y="122106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16F2930-62CE-C54A-0251-8A7024F4DECA}"/>
              </a:ext>
            </a:extLst>
          </p:cNvPr>
          <p:cNvSpPr/>
          <p:nvPr/>
        </p:nvSpPr>
        <p:spPr>
          <a:xfrm>
            <a:off x="6078243" y="4213005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431C5BA-E182-C167-87FB-EDE0267B86DF}"/>
              </a:ext>
            </a:extLst>
          </p:cNvPr>
          <p:cNvSpPr/>
          <p:nvPr/>
        </p:nvSpPr>
        <p:spPr>
          <a:xfrm>
            <a:off x="6078243" y="2469023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189F1F4-0480-E719-1A8F-4DF67360C9D5}"/>
              </a:ext>
            </a:extLst>
          </p:cNvPr>
          <p:cNvSpPr/>
          <p:nvPr/>
        </p:nvSpPr>
        <p:spPr>
          <a:xfrm>
            <a:off x="6078243" y="4104344"/>
            <a:ext cx="2032986" cy="93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81A3078-7ECA-D0FF-3876-1196452C2CD2}"/>
              </a:ext>
            </a:extLst>
          </p:cNvPr>
          <p:cNvSpPr/>
          <p:nvPr/>
        </p:nvSpPr>
        <p:spPr>
          <a:xfrm>
            <a:off x="6078243" y="2850328"/>
            <a:ext cx="2032986" cy="93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96B82D4-598E-425E-BD00-2F439B60ADB2}"/>
              </a:ext>
            </a:extLst>
          </p:cNvPr>
          <p:cNvSpPr/>
          <p:nvPr/>
        </p:nvSpPr>
        <p:spPr>
          <a:xfrm>
            <a:off x="6078243" y="2383909"/>
            <a:ext cx="2032986" cy="931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FC16753-E598-4747-2728-F6C182539D86}"/>
              </a:ext>
            </a:extLst>
          </p:cNvPr>
          <p:cNvSpPr txBox="1"/>
          <p:nvPr/>
        </p:nvSpPr>
        <p:spPr>
          <a:xfrm>
            <a:off x="3139735" y="80778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Istzustand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35995A8-2C86-20AB-94C7-D8A0E60B42CD}"/>
              </a:ext>
            </a:extLst>
          </p:cNvPr>
          <p:cNvSpPr txBox="1"/>
          <p:nvPr/>
        </p:nvSpPr>
        <p:spPr>
          <a:xfrm>
            <a:off x="6078243" y="807789"/>
            <a:ext cx="203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Maximalvorschlag</a:t>
            </a:r>
          </a:p>
        </p:txBody>
      </p:sp>
    </p:spTree>
    <p:extLst>
      <p:ext uri="{BB962C8B-B14F-4D97-AF65-F5344CB8AC3E}">
        <p14:creationId xmlns:p14="http://schemas.microsoft.com/office/powerpoint/2010/main" val="85651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AE07069-A72A-A320-4BE9-C35E01CE7797}"/>
              </a:ext>
            </a:extLst>
          </p:cNvPr>
          <p:cNvSpPr/>
          <p:nvPr/>
        </p:nvSpPr>
        <p:spPr>
          <a:xfrm>
            <a:off x="2380695" y="1311630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1B952E-FC10-4AE5-E683-D4EE19735849}"/>
              </a:ext>
            </a:extLst>
          </p:cNvPr>
          <p:cNvSpPr/>
          <p:nvPr/>
        </p:nvSpPr>
        <p:spPr>
          <a:xfrm>
            <a:off x="2380695" y="195816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D4664C9-5D27-1AD2-88E9-5827B7AD03AA}"/>
              </a:ext>
            </a:extLst>
          </p:cNvPr>
          <p:cNvSpPr/>
          <p:nvPr/>
        </p:nvSpPr>
        <p:spPr>
          <a:xfrm>
            <a:off x="2380695" y="302636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76249A1-53FD-1A1E-413F-A116923C3AB2}"/>
              </a:ext>
            </a:extLst>
          </p:cNvPr>
          <p:cNvSpPr/>
          <p:nvPr/>
        </p:nvSpPr>
        <p:spPr>
          <a:xfrm>
            <a:off x="2380695" y="3595042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E5A2557-A8E9-53C4-D1A3-8544EF837943}"/>
              </a:ext>
            </a:extLst>
          </p:cNvPr>
          <p:cNvSpPr/>
          <p:nvPr/>
        </p:nvSpPr>
        <p:spPr>
          <a:xfrm>
            <a:off x="2380695" y="4651977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F7E716F-610C-C6B2-A0A5-F0AA124D27C6}"/>
              </a:ext>
            </a:extLst>
          </p:cNvPr>
          <p:cNvSpPr/>
          <p:nvPr/>
        </p:nvSpPr>
        <p:spPr>
          <a:xfrm>
            <a:off x="2380695" y="5212288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70C043F-809C-B33F-BE5B-BC22CFF28449}"/>
              </a:ext>
            </a:extLst>
          </p:cNvPr>
          <p:cNvSpPr/>
          <p:nvPr/>
        </p:nvSpPr>
        <p:spPr>
          <a:xfrm>
            <a:off x="2380695" y="2646383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64AE521-8AFD-B3FF-7A3D-79484207E0D7}"/>
              </a:ext>
            </a:extLst>
          </p:cNvPr>
          <p:cNvSpPr/>
          <p:nvPr/>
        </p:nvSpPr>
        <p:spPr>
          <a:xfrm>
            <a:off x="2380695" y="4278745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F03A9AA-38AD-EB10-D96C-2AAE5B8BEF0F}"/>
              </a:ext>
            </a:extLst>
          </p:cNvPr>
          <p:cNvSpPr/>
          <p:nvPr/>
        </p:nvSpPr>
        <p:spPr>
          <a:xfrm>
            <a:off x="2380695" y="2546476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4248D2A-A4A2-499F-F8E5-2EE4A323ED3A}"/>
              </a:ext>
            </a:extLst>
          </p:cNvPr>
          <p:cNvSpPr/>
          <p:nvPr/>
        </p:nvSpPr>
        <p:spPr>
          <a:xfrm>
            <a:off x="2380695" y="4185586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6B23135-BEBA-88F8-0460-12BA523B67C6}"/>
              </a:ext>
            </a:extLst>
          </p:cNvPr>
          <p:cNvSpPr/>
          <p:nvPr/>
        </p:nvSpPr>
        <p:spPr>
          <a:xfrm>
            <a:off x="2380695" y="1867061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64C098-5E6E-E2DC-2035-07FA3E57DFA4}"/>
              </a:ext>
            </a:extLst>
          </p:cNvPr>
          <p:cNvSpPr txBox="1"/>
          <p:nvPr/>
        </p:nvSpPr>
        <p:spPr>
          <a:xfrm>
            <a:off x="1923494" y="569066"/>
            <a:ext cx="294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Modell „Frühstückspause“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46E418A-8DBA-5F4D-6A75-0609DD7F8C72}"/>
              </a:ext>
            </a:extLst>
          </p:cNvPr>
          <p:cNvSpPr/>
          <p:nvPr/>
        </p:nvSpPr>
        <p:spPr>
          <a:xfrm>
            <a:off x="6233604" y="5229026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6AF6147-7D9D-7838-296D-1D5C76F490E3}"/>
              </a:ext>
            </a:extLst>
          </p:cNvPr>
          <p:cNvSpPr/>
          <p:nvPr/>
        </p:nvSpPr>
        <p:spPr>
          <a:xfrm>
            <a:off x="6233604" y="4582879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E05852F-D94B-C526-377A-C8F0D8F38F3F}"/>
              </a:ext>
            </a:extLst>
          </p:cNvPr>
          <p:cNvSpPr/>
          <p:nvPr/>
        </p:nvSpPr>
        <p:spPr>
          <a:xfrm>
            <a:off x="6233604" y="3536194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FCAB1AA-097E-BB62-FDC4-9012B9B7BD77}"/>
              </a:ext>
            </a:extLst>
          </p:cNvPr>
          <p:cNvSpPr/>
          <p:nvPr/>
        </p:nvSpPr>
        <p:spPr>
          <a:xfrm>
            <a:off x="6233604" y="2971567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56ABA5B-95D5-1DD7-1249-E0EEC8CB8D63}"/>
              </a:ext>
            </a:extLst>
          </p:cNvPr>
          <p:cNvSpPr/>
          <p:nvPr/>
        </p:nvSpPr>
        <p:spPr>
          <a:xfrm>
            <a:off x="6233604" y="1917943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0062D6E-ABF0-C085-7AC0-A31B4213150C}"/>
              </a:ext>
            </a:extLst>
          </p:cNvPr>
          <p:cNvSpPr/>
          <p:nvPr/>
        </p:nvSpPr>
        <p:spPr>
          <a:xfrm>
            <a:off x="6233604" y="1338264"/>
            <a:ext cx="2032986" cy="577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2EE0307-8917-5406-57EF-D268C12A9380}"/>
              </a:ext>
            </a:extLst>
          </p:cNvPr>
          <p:cNvSpPr/>
          <p:nvPr/>
        </p:nvSpPr>
        <p:spPr>
          <a:xfrm>
            <a:off x="6233604" y="5135867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834574B-19FD-53C5-683F-05FEA9218204}"/>
              </a:ext>
            </a:extLst>
          </p:cNvPr>
          <p:cNvSpPr/>
          <p:nvPr/>
        </p:nvSpPr>
        <p:spPr>
          <a:xfrm>
            <a:off x="6233604" y="4101212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339CA5C-2626-ADFF-E584-62E5BB01C9CB}"/>
              </a:ext>
            </a:extLst>
          </p:cNvPr>
          <p:cNvSpPr/>
          <p:nvPr/>
        </p:nvSpPr>
        <p:spPr>
          <a:xfrm>
            <a:off x="6233604" y="2494992"/>
            <a:ext cx="2032986" cy="9315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1DC25AC-0123-FCD7-E90C-12F4F833F551}"/>
              </a:ext>
            </a:extLst>
          </p:cNvPr>
          <p:cNvSpPr/>
          <p:nvPr/>
        </p:nvSpPr>
        <p:spPr>
          <a:xfrm>
            <a:off x="6233604" y="4199463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AB6B4EA-4670-6207-1A40-3AFBE4D91D60}"/>
              </a:ext>
            </a:extLst>
          </p:cNvPr>
          <p:cNvSpPr/>
          <p:nvPr/>
        </p:nvSpPr>
        <p:spPr>
          <a:xfrm>
            <a:off x="6233604" y="2593243"/>
            <a:ext cx="2032986" cy="3732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62C17A4C-F79C-0642-F5CB-6DC0BBB04096}"/>
              </a:ext>
            </a:extLst>
          </p:cNvPr>
          <p:cNvSpPr txBox="1"/>
          <p:nvPr/>
        </p:nvSpPr>
        <p:spPr>
          <a:xfrm>
            <a:off x="6233604" y="569066"/>
            <a:ext cx="3247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Modell „Endspurt“</a:t>
            </a:r>
          </a:p>
        </p:txBody>
      </p:sp>
    </p:spTree>
    <p:extLst>
      <p:ext uri="{BB962C8B-B14F-4D97-AF65-F5344CB8AC3E}">
        <p14:creationId xmlns:p14="http://schemas.microsoft.com/office/powerpoint/2010/main" val="8591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Carsten Altvater</dc:creator>
  <cp:lastModifiedBy>Yvonne Utrillas Lopez</cp:lastModifiedBy>
  <cp:revision>1</cp:revision>
  <dcterms:created xsi:type="dcterms:W3CDTF">2024-05-20T14:06:56Z</dcterms:created>
  <dcterms:modified xsi:type="dcterms:W3CDTF">2024-09-06T08:57:26Z</dcterms:modified>
</cp:coreProperties>
</file>