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4" r:id="rId11"/>
    <p:sldId id="263" r:id="rId12"/>
    <p:sldId id="266" r:id="rId13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heme" Target="theme/theme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handoutMaster" Target="handoutMasters/handoutMaster1.xml" /><Relationship Id="rId10" Type="http://schemas.openxmlformats.org/officeDocument/2006/relationships/slide" Target="slides/slide8.xml" /><Relationship Id="rId19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notesMaster" Target="notesMasters/notes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2A61F5-C844-494A-878B-FA5830AB634C}" type="slidenum">
              <a:t>‹Nr.›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01358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874E1CB-8DC4-4A42-BE2D-B26DB26C903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5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/>
              <a:t>…zur Schule, zu Freunden oder zum Verein</a:t>
            </a:r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01C40D-BA93-4A08-974E-D4C2C56B7896}" type="slidenum">
              <a:t>2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78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/>
              <a:t>… kleine Auswahl, gibt es sehr viele solcher Stellen…   Wenn ein Auto 30 m entfernt ist und mit 50 km/h fährt, wieviel Zeit bleibt, um die andere Straßenseite zu erreichen? …..Wie oft haben die Kinder nicht einmal 30 m freie Sicht? ….</a:t>
            </a:r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C04407-C8B7-48AA-A109-632E1B82911C}" type="slidenum">
              <a:t>3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015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/>
              <a:t>Wir wollen nicht anklagen, nur Sensibilisieren… ; Lasst eure Kinder trotzdem laufen, in kleinen Gruppen, begleitet sie im Zweifelsfall! Elterntaxis sind genau die falsche Antwort. Beinah- Unfälle melden, damit der Handlungsbedarf aufgezeigt wird! </a:t>
            </a:r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A4DC83-7E3E-4BE2-9612-090273B203CA}" type="slidenum">
              <a:t>4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117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/>
              <a:t>Es gibt immer mehrere Lösungsansätze, das muss nicht immer teuer sein, wichtig ist der Dialog mit den Betroffenen</a:t>
            </a:r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4D7791-9EDA-409D-87DA-9A0390D22AD8}" type="slidenum">
              <a:t>7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82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1796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008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203" y="454027"/>
            <a:ext cx="2743200" cy="512762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9603" y="454027"/>
            <a:ext cx="8077196" cy="512762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66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8192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82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680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0011" cy="43497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70608" y="1825627"/>
            <a:ext cx="5181603" cy="43497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199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266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26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89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451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912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880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724903" y="454027"/>
            <a:ext cx="2627308" cy="572134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454027"/>
            <a:ext cx="7734296" cy="572134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48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105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39766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39766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629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955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34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7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662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047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>
          <a:xfrm>
            <a:off x="838084" y="454676"/>
            <a:ext cx="10514877" cy="114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de-DE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>
          <a:xfrm>
            <a:off x="838084" y="454676"/>
            <a:ext cx="10514877" cy="11451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PlaceHolder 2"/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4877" cy="43505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de-DE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Arial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jpe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97" y="789264"/>
            <a:ext cx="6068269" cy="47726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hteck 6"/>
          <p:cNvSpPr/>
          <p:nvPr/>
        </p:nvSpPr>
        <p:spPr>
          <a:xfrm>
            <a:off x="0" y="0"/>
            <a:ext cx="5080004" cy="685800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428871" y="789264"/>
            <a:ext cx="3802038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Initiative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Sicherer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Schulweg</a:t>
            </a:r>
          </a:p>
        </p:txBody>
      </p:sp>
      <p:sp>
        <p:nvSpPr>
          <p:cNvPr id="7" name="Textfeld 8"/>
          <p:cNvSpPr txBox="1"/>
          <p:nvPr/>
        </p:nvSpPr>
        <p:spPr>
          <a:xfrm>
            <a:off x="297682" y="5561956"/>
            <a:ext cx="493471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… durch Vernetzung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effektiv und sachorientiert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179655" y="413958"/>
            <a:ext cx="988213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…an die Schule</a:t>
            </a:r>
          </a:p>
        </p:txBody>
      </p:sp>
      <p:pic>
        <p:nvPicPr>
          <p:cNvPr id="3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63063" cy="13866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feld 5"/>
          <p:cNvSpPr txBox="1"/>
          <p:nvPr/>
        </p:nvSpPr>
        <p:spPr>
          <a:xfrm>
            <a:off x="265304" y="1736290"/>
            <a:ext cx="10570399" cy="29862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Was sind die Vorteile ?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Gesunde, leistungsstarke Schüler durch mehr Bewegung;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Selbständiger Schulweg ist ein klarer Pluspunkt bei der Entscheidung für die ACS auch als weiterführende Schule;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Wir unterstützen bei Aktionen rund um das Mobilitätsmanagement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Wir mobilisieren Eltern, Schüler, Politik 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Textfeld 8"/>
          <p:cNvSpPr txBox="1"/>
          <p:nvPr/>
        </p:nvSpPr>
        <p:spPr>
          <a:xfrm>
            <a:off x="176396" y="4563514"/>
            <a:ext cx="10570399" cy="21096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Was ist zu tun ?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Termin mit IVM veranlassen, um weitere Maßnahmen festzulegen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Ansprechpartner der Schule benennen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  <a:ea typeface="Microsoft YaHei" pitchFamily="2"/>
                <a:cs typeface="Lucida Sans" pitchFamily="2"/>
              </a:rPr>
              <a:t>Gemeinsame Aktionen durchführen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"/>
          <p:cNvSpPr/>
          <p:nvPr/>
        </p:nvSpPr>
        <p:spPr>
          <a:xfrm>
            <a:off x="0" y="0"/>
            <a:ext cx="5715000" cy="685800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89" y="1042653"/>
            <a:ext cx="6068269" cy="47726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feld 5"/>
          <p:cNvSpPr txBox="1"/>
          <p:nvPr/>
        </p:nvSpPr>
        <p:spPr>
          <a:xfrm>
            <a:off x="101598" y="5473004"/>
            <a:ext cx="4432297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Herzlichen Dank                   für Ihre Aufmerksamkeit!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179655" y="413958"/>
            <a:ext cx="988213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Unsere Vision</a:t>
            </a:r>
          </a:p>
        </p:txBody>
      </p:sp>
      <p:sp>
        <p:nvSpPr>
          <p:cNvPr id="3" name="Textfeld 4"/>
          <p:cNvSpPr txBox="1"/>
          <p:nvPr/>
        </p:nvSpPr>
        <p:spPr>
          <a:xfrm>
            <a:off x="363556" y="2621859"/>
            <a:ext cx="9882131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Selbständige Mobilität unserer Kinder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Sichere Wege für Fußgänger, Roller- und Fahrradfahrer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Minimierung von Elterntaxis</a:t>
            </a: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759" y="234744"/>
            <a:ext cx="3686687" cy="29341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1" y="3839355"/>
            <a:ext cx="5348545" cy="28454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63063" cy="13866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118372" y="343210"/>
            <a:ext cx="988213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…aus dem Alltag</a:t>
            </a:r>
          </a:p>
        </p:txBody>
      </p:sp>
      <p:sp>
        <p:nvSpPr>
          <p:cNvPr id="3" name="Textfeld 4"/>
          <p:cNvSpPr txBox="1"/>
          <p:nvPr/>
        </p:nvSpPr>
        <p:spPr>
          <a:xfrm>
            <a:off x="0" y="5568394"/>
            <a:ext cx="5509799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Kein Fußweg, parkende Autos am Straßenrand</a:t>
            </a:r>
            <a:endParaRPr lang="de-DE" sz="2800" b="1" i="0" u="none" strike="noStrike" kern="120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04" y="260411"/>
            <a:ext cx="3607298" cy="25491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486" y="1470739"/>
            <a:ext cx="2913799" cy="2834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7" y="1743239"/>
            <a:ext cx="5444813" cy="37038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feld 10"/>
          <p:cNvSpPr txBox="1"/>
          <p:nvPr/>
        </p:nvSpPr>
        <p:spPr>
          <a:xfrm>
            <a:off x="6232486" y="4622922"/>
            <a:ext cx="5509799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Weiterer Verlauf ohne Fußweg mit parkenden Autos und Transportern </a:t>
            </a:r>
          </a:p>
        </p:txBody>
      </p:sp>
      <p:pic>
        <p:nvPicPr>
          <p:cNvPr id="8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7" y="0"/>
            <a:ext cx="1763063" cy="13866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feld 12"/>
          <p:cNvSpPr txBox="1"/>
          <p:nvPr/>
        </p:nvSpPr>
        <p:spPr>
          <a:xfrm>
            <a:off x="9374108" y="2761789"/>
            <a:ext cx="5509799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Fußweg endet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vor einer Kurve</a:t>
            </a:r>
            <a:endParaRPr lang="de-DE" sz="2800" b="1" i="0" u="none" strike="noStrike" kern="120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10" name="Textfeld 13"/>
          <p:cNvSpPr txBox="1"/>
          <p:nvPr/>
        </p:nvSpPr>
        <p:spPr>
          <a:xfrm>
            <a:off x="3120700" y="6060131"/>
            <a:ext cx="716529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Zulässige Geschwindigkeit 50 km/h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860145" y="297600"/>
            <a:ext cx="9882131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…aus dem Alltag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5400" b="1" i="0" u="none" strike="noStrike" kern="120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3" name="Textfeld 10"/>
          <p:cNvSpPr txBox="1"/>
          <p:nvPr/>
        </p:nvSpPr>
        <p:spPr>
          <a:xfrm>
            <a:off x="6245905" y="4583399"/>
            <a:ext cx="561939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Fußwege sind versperrt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Kinder müssen auf die Straße ausweichen </a:t>
            </a:r>
          </a:p>
        </p:txBody>
      </p:sp>
      <p:pic>
        <p:nvPicPr>
          <p:cNvPr id="4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7" y="0"/>
            <a:ext cx="1763063" cy="13866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feld 13"/>
          <p:cNvSpPr txBox="1"/>
          <p:nvPr/>
        </p:nvSpPr>
        <p:spPr>
          <a:xfrm>
            <a:off x="187003" y="6008284"/>
            <a:ext cx="716529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Zulässige Geschwindigkeit 50 km/h !</a:t>
            </a: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53" y="1973488"/>
            <a:ext cx="2809464" cy="25700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05" y="1389604"/>
            <a:ext cx="5582044" cy="41522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EF3F17-0EEC-312C-A2AF-1FF16FCB9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56" y="1192177"/>
            <a:ext cx="2269526" cy="302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92847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97027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/>
          <p:nvPr/>
        </p:nvSpPr>
        <p:spPr>
          <a:xfrm>
            <a:off x="0" y="0"/>
            <a:ext cx="7366004" cy="6858000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933" y="0"/>
            <a:ext cx="1763063" cy="13866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4" y="1305580"/>
            <a:ext cx="4906624" cy="54713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596" y="2868161"/>
            <a:ext cx="2791992" cy="20594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feld 7"/>
          <p:cNvSpPr txBox="1"/>
          <p:nvPr/>
        </p:nvSpPr>
        <p:spPr>
          <a:xfrm>
            <a:off x="583762" y="350772"/>
            <a:ext cx="9882131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Mittel zum Ziel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5400" b="1" i="0" u="none" strike="noStrike" kern="120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0" y="1363599"/>
            <a:ext cx="7366004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Mobilitätskonzept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Professioneller, übersichtlicher Schulwegeplan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Kennzeichnung und Markierungen von Schulwegen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Fußgängerüberwege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8" name="Textfeld 9"/>
          <p:cNvSpPr txBox="1"/>
          <p:nvPr/>
        </p:nvSpPr>
        <p:spPr>
          <a:xfrm>
            <a:off x="0" y="4436997"/>
            <a:ext cx="7366004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Fahrrad- und Roller-Wege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Verringerung der zulässigen Höchstgeschwindigkeit auf ausgewiesenen Schulwegen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Querungshilfe an Kreuzungen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2179655" y="231663"/>
            <a:ext cx="988213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…an die Eltern</a:t>
            </a:r>
          </a:p>
        </p:txBody>
      </p:sp>
      <p:pic>
        <p:nvPicPr>
          <p:cNvPr id="3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63063" cy="13866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26" y="1332728"/>
            <a:ext cx="9859746" cy="55252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/>
        </p:nvSpPr>
        <p:spPr>
          <a:xfrm>
            <a:off x="1938354" y="268797"/>
            <a:ext cx="9882131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i="0" u="none" strike="noStrike" kern="1200" cap="none" spc="0" baseline="0">
                <a:solidFill>
                  <a:srgbClr val="002060"/>
                </a:solidFill>
                <a:uFillTx/>
                <a:latin typeface="Calibri"/>
              </a:rPr>
              <a:t>Warum ist der selbständige Weg zur Schule so wichtig?</a:t>
            </a:r>
          </a:p>
        </p:txBody>
      </p:sp>
      <p:pic>
        <p:nvPicPr>
          <p:cNvPr id="3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63063" cy="13866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316"/>
            <a:ext cx="5803897" cy="57136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985" y="1236405"/>
            <a:ext cx="6243011" cy="39197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985" y="5177506"/>
            <a:ext cx="6203682" cy="1299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,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Breitbild</PresentationFormat>
  <Paragraphs>51</Paragraphs>
  <Slides>11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Title Slide</vt:lpstr>
      <vt:lpstr>Title, Content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Sicherer Schulweg</dc:title>
  <dc:creator>Yvonne Utrillas Lopez</dc:creator>
  <cp:lastModifiedBy>Eric Kinas</cp:lastModifiedBy>
  <cp:revision>23</cp:revision>
  <dcterms:created xsi:type="dcterms:W3CDTF">2024-02-20T06:20:56Z</dcterms:created>
  <dcterms:modified xsi:type="dcterms:W3CDTF">2024-09-25T14:24:19Z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11</vt:r8>
  </property>
</Properties>
</file>